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5" r:id="rId2"/>
    <p:sldId id="288" r:id="rId3"/>
    <p:sldId id="293" r:id="rId4"/>
    <p:sldId id="261" r:id="rId5"/>
    <p:sldId id="284" r:id="rId6"/>
    <p:sldId id="296" r:id="rId7"/>
    <p:sldId id="297" r:id="rId8"/>
    <p:sldId id="285" r:id="rId9"/>
    <p:sldId id="298" r:id="rId10"/>
    <p:sldId id="286" r:id="rId11"/>
    <p:sldId id="280" r:id="rId12"/>
    <p:sldId id="294" r:id="rId13"/>
    <p:sldId id="295" r:id="rId14"/>
    <p:sldId id="273" r:id="rId15"/>
    <p:sldId id="281" r:id="rId16"/>
    <p:sldId id="287" r:id="rId17"/>
    <p:sldId id="283" r:id="rId18"/>
    <p:sldId id="292" r:id="rId19"/>
    <p:sldId id="29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BAC2"/>
    <a:srgbClr val="FFFFFF"/>
    <a:srgbClr val="EB1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8989E-1D6A-4356-BC18-48F3C28C0244}" v="753" dt="2019-12-07T00:02:01.900"/>
    <p1510:client id="{E94375F2-C323-4463-BEFC-3FDE2787B623}" v="57" dt="2019-12-06T23:27:44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>
      <p:cViewPr varScale="1">
        <p:scale>
          <a:sx n="107" d="100"/>
          <a:sy n="107" d="100"/>
        </p:scale>
        <p:origin x="73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barna Chowdhury Soma" userId="6aba589dc6932884" providerId="Windows Live" clId="Web-{03C8989E-1D6A-4356-BC18-48F3C28C0244}"/>
    <pc:docChg chg="addSld delSld modSld sldOrd">
      <pc:chgData name="Subarna Chowdhury Soma" userId="6aba589dc6932884" providerId="Windows Live" clId="Web-{03C8989E-1D6A-4356-BC18-48F3C28C0244}" dt="2019-12-07T00:02:01.900" v="745" actId="20577"/>
      <pc:docMkLst>
        <pc:docMk/>
      </pc:docMkLst>
      <pc:sldChg chg="modSp">
        <pc:chgData name="Subarna Chowdhury Soma" userId="6aba589dc6932884" providerId="Windows Live" clId="Web-{03C8989E-1D6A-4356-BC18-48F3C28C0244}" dt="2019-12-06T22:30:02.834" v="712" actId="20577"/>
        <pc:sldMkLst>
          <pc:docMk/>
          <pc:sldMk cId="1340880560" sldId="275"/>
        </pc:sldMkLst>
        <pc:spChg chg="mod">
          <ac:chgData name="Subarna Chowdhury Soma" userId="6aba589dc6932884" providerId="Windows Live" clId="Web-{03C8989E-1D6A-4356-BC18-48F3C28C0244}" dt="2019-12-06T22:30:02.834" v="712" actId="20577"/>
          <ac:spMkLst>
            <pc:docMk/>
            <pc:sldMk cId="1340880560" sldId="275"/>
            <ac:spMk id="88" creationId="{00000000-0000-0000-0000-000000000000}"/>
          </ac:spMkLst>
        </pc:spChg>
      </pc:sldChg>
      <pc:sldChg chg="del">
        <pc:chgData name="Subarna Chowdhury Soma" userId="6aba589dc6932884" providerId="Windows Live" clId="Web-{03C8989E-1D6A-4356-BC18-48F3C28C0244}" dt="2019-12-06T22:25:26.818" v="631"/>
        <pc:sldMkLst>
          <pc:docMk/>
          <pc:sldMk cId="1527130527" sldId="276"/>
        </pc:sldMkLst>
      </pc:sldChg>
      <pc:sldChg chg="modSp del">
        <pc:chgData name="Subarna Chowdhury Soma" userId="6aba589dc6932884" providerId="Windows Live" clId="Web-{03C8989E-1D6A-4356-BC18-48F3C28C0244}" dt="2019-12-06T22:15:42.988" v="471"/>
        <pc:sldMkLst>
          <pc:docMk/>
          <pc:sldMk cId="2957356466" sldId="279"/>
        </pc:sldMkLst>
        <pc:spChg chg="mod">
          <ac:chgData name="Subarna Chowdhury Soma" userId="6aba589dc6932884" providerId="Windows Live" clId="Web-{03C8989E-1D6A-4356-BC18-48F3C28C0244}" dt="2019-12-06T22:13:48.816" v="347" actId="20577"/>
          <ac:spMkLst>
            <pc:docMk/>
            <pc:sldMk cId="2957356466" sldId="279"/>
            <ac:spMk id="4" creationId="{00000000-0000-0000-0000-000000000000}"/>
          </ac:spMkLst>
        </pc:spChg>
        <pc:spChg chg="mod">
          <ac:chgData name="Subarna Chowdhury Soma" userId="6aba589dc6932884" providerId="Windows Live" clId="Web-{03C8989E-1D6A-4356-BC18-48F3C28C0244}" dt="2019-12-06T22:15:13.035" v="401" actId="20577"/>
          <ac:spMkLst>
            <pc:docMk/>
            <pc:sldMk cId="2957356466" sldId="279"/>
            <ac:spMk id="12" creationId="{00000000-0000-0000-0000-000000000000}"/>
          </ac:spMkLst>
        </pc:spChg>
      </pc:sldChg>
      <pc:sldChg chg="addSp delSp modSp">
        <pc:chgData name="Subarna Chowdhury Soma" userId="6aba589dc6932884" providerId="Windows Live" clId="Web-{03C8989E-1D6A-4356-BC18-48F3C28C0244}" dt="2019-12-06T22:28:46.896" v="655" actId="14100"/>
        <pc:sldMkLst>
          <pc:docMk/>
          <pc:sldMk cId="3804882566" sldId="280"/>
        </pc:sldMkLst>
        <pc:picChg chg="add mod">
          <ac:chgData name="Subarna Chowdhury Soma" userId="6aba589dc6932884" providerId="Windows Live" clId="Web-{03C8989E-1D6A-4356-BC18-48F3C28C0244}" dt="2019-12-06T22:27:37.896" v="641" actId="1076"/>
          <ac:picMkLst>
            <pc:docMk/>
            <pc:sldMk cId="3804882566" sldId="280"/>
            <ac:picMk id="6" creationId="{3F9F918D-89AF-490C-8300-27A6FF84B4B6}"/>
          </ac:picMkLst>
        </pc:picChg>
        <pc:picChg chg="add mod">
          <ac:chgData name="Subarna Chowdhury Soma" userId="6aba589dc6932884" providerId="Windows Live" clId="Web-{03C8989E-1D6A-4356-BC18-48F3C28C0244}" dt="2019-12-06T22:27:56.365" v="643" actId="14100"/>
          <ac:picMkLst>
            <pc:docMk/>
            <pc:sldMk cId="3804882566" sldId="280"/>
            <ac:picMk id="8" creationId="{2B38FB19-7BB8-4ED2-B79C-37FD03EB0052}"/>
          </ac:picMkLst>
        </pc:picChg>
        <pc:picChg chg="add mod">
          <ac:chgData name="Subarna Chowdhury Soma" userId="6aba589dc6932884" providerId="Windows Live" clId="Web-{03C8989E-1D6A-4356-BC18-48F3C28C0244}" dt="2019-12-06T22:28:20.396" v="650" actId="1076"/>
          <ac:picMkLst>
            <pc:docMk/>
            <pc:sldMk cId="3804882566" sldId="280"/>
            <ac:picMk id="10" creationId="{4A9DB0DF-9319-4D03-A86D-81902005C20B}"/>
          </ac:picMkLst>
        </pc:picChg>
        <pc:picChg chg="add mod">
          <ac:chgData name="Subarna Chowdhury Soma" userId="6aba589dc6932884" providerId="Windows Live" clId="Web-{03C8989E-1D6A-4356-BC18-48F3C28C0244}" dt="2019-12-06T22:28:46.896" v="655" actId="14100"/>
          <ac:picMkLst>
            <pc:docMk/>
            <pc:sldMk cId="3804882566" sldId="280"/>
            <ac:picMk id="11" creationId="{773F448A-9C59-48E2-A96A-DDC2A8F276D1}"/>
          </ac:picMkLst>
        </pc:picChg>
        <pc:picChg chg="mod">
          <ac:chgData name="Subarna Chowdhury Soma" userId="6aba589dc6932884" providerId="Windows Live" clId="Web-{03C8989E-1D6A-4356-BC18-48F3C28C0244}" dt="2019-12-06T22:28:12.053" v="647" actId="14100"/>
          <ac:picMkLst>
            <pc:docMk/>
            <pc:sldMk cId="3804882566" sldId="280"/>
            <ac:picMk id="1026" creationId="{00000000-0000-0000-0000-000000000000}"/>
          </ac:picMkLst>
        </pc:picChg>
        <pc:picChg chg="del">
          <ac:chgData name="Subarna Chowdhury Soma" userId="6aba589dc6932884" providerId="Windows Live" clId="Web-{03C8989E-1D6A-4356-BC18-48F3C28C0244}" dt="2019-12-06T22:27:31.490" v="638"/>
          <ac:picMkLst>
            <pc:docMk/>
            <pc:sldMk cId="3804882566" sldId="280"/>
            <ac:picMk id="2050" creationId="{00000000-0000-0000-0000-000000000000}"/>
          </ac:picMkLst>
        </pc:picChg>
        <pc:picChg chg="del">
          <ac:chgData name="Subarna Chowdhury Soma" userId="6aba589dc6932884" providerId="Windows Live" clId="Web-{03C8989E-1D6A-4356-BC18-48F3C28C0244}" dt="2019-12-06T22:26:24.240" v="635"/>
          <ac:picMkLst>
            <pc:docMk/>
            <pc:sldMk cId="3804882566" sldId="280"/>
            <ac:picMk id="2062" creationId="{00000000-0000-0000-0000-000000000000}"/>
          </ac:picMkLst>
        </pc:picChg>
      </pc:sldChg>
      <pc:sldChg chg="addSp delSp modSp del">
        <pc:chgData name="Subarna Chowdhury Soma" userId="6aba589dc6932884" providerId="Windows Live" clId="Web-{03C8989E-1D6A-4356-BC18-48F3C28C0244}" dt="2019-12-06T22:25:29.802" v="632"/>
        <pc:sldMkLst>
          <pc:docMk/>
          <pc:sldMk cId="410405221" sldId="282"/>
        </pc:sldMkLst>
        <pc:picChg chg="del">
          <ac:chgData name="Subarna Chowdhury Soma" userId="6aba589dc6932884" providerId="Windows Live" clId="Web-{03C8989E-1D6A-4356-BC18-48F3C28C0244}" dt="2019-12-06T22:18:45.020" v="596"/>
          <ac:picMkLst>
            <pc:docMk/>
            <pc:sldMk cId="410405221" sldId="282"/>
            <ac:picMk id="11" creationId="{043C7262-0931-4DE7-8A06-5351A36D2836}"/>
          </ac:picMkLst>
        </pc:picChg>
        <pc:picChg chg="add del">
          <ac:chgData name="Subarna Chowdhury Soma" userId="6aba589dc6932884" providerId="Windows Live" clId="Web-{03C8989E-1D6A-4356-BC18-48F3C28C0244}" dt="2019-12-06T22:18:38.941" v="594"/>
          <ac:picMkLst>
            <pc:docMk/>
            <pc:sldMk cId="410405221" sldId="282"/>
            <ac:picMk id="31" creationId="{0AFF1CA3-F9D6-4790-95A3-4BF3A28B06A2}"/>
          </ac:picMkLst>
        </pc:picChg>
        <pc:picChg chg="add del">
          <ac:chgData name="Subarna Chowdhury Soma" userId="6aba589dc6932884" providerId="Windows Live" clId="Web-{03C8989E-1D6A-4356-BC18-48F3C28C0244}" dt="2019-12-06T22:18:39.535" v="595"/>
          <ac:picMkLst>
            <pc:docMk/>
            <pc:sldMk cId="410405221" sldId="282"/>
            <ac:picMk id="32" creationId="{B7E61A80-CF58-4614-893C-8F958F1A5799}"/>
          </ac:picMkLst>
        </pc:picChg>
        <pc:picChg chg="add del">
          <ac:chgData name="Subarna Chowdhury Soma" userId="6aba589dc6932884" providerId="Windows Live" clId="Web-{03C8989E-1D6A-4356-BC18-48F3C28C0244}" dt="2019-12-06T22:18:25.113" v="591"/>
          <ac:picMkLst>
            <pc:docMk/>
            <pc:sldMk cId="410405221" sldId="282"/>
            <ac:picMk id="35" creationId="{7C9DE336-92F0-41F2-86F6-85BA08B8B5A5}"/>
          </ac:picMkLst>
        </pc:picChg>
        <pc:picChg chg="add del">
          <ac:chgData name="Subarna Chowdhury Soma" userId="6aba589dc6932884" providerId="Windows Live" clId="Web-{03C8989E-1D6A-4356-BC18-48F3C28C0244}" dt="2019-12-06T22:18:59.191" v="598"/>
          <ac:picMkLst>
            <pc:docMk/>
            <pc:sldMk cId="410405221" sldId="282"/>
            <ac:picMk id="38" creationId="{63074791-8BF5-44EA-AAA3-D9C4CB7CA7E6}"/>
          </ac:picMkLst>
        </pc:picChg>
        <pc:picChg chg="add mod">
          <ac:chgData name="Subarna Chowdhury Soma" userId="6aba589dc6932884" providerId="Windows Live" clId="Web-{03C8989E-1D6A-4356-BC18-48F3C28C0244}" dt="2019-12-06T22:19:57.770" v="602" actId="14100"/>
          <ac:picMkLst>
            <pc:docMk/>
            <pc:sldMk cId="410405221" sldId="282"/>
            <ac:picMk id="39" creationId="{27D7BC15-D0C9-4D18-8328-91D3F7A2C1C9}"/>
          </ac:picMkLst>
        </pc:picChg>
      </pc:sldChg>
      <pc:sldChg chg="new del">
        <pc:chgData name="Subarna Chowdhury Soma" userId="6aba589dc6932884" providerId="Windows Live" clId="Web-{03C8989E-1D6A-4356-BC18-48F3C28C0244}" dt="2019-12-06T20:25:13.800" v="60"/>
        <pc:sldMkLst>
          <pc:docMk/>
          <pc:sldMk cId="2875741150" sldId="283"/>
        </pc:sldMkLst>
      </pc:sldChg>
      <pc:sldChg chg="add ord replId">
        <pc:chgData name="Subarna Chowdhury Soma" userId="6aba589dc6932884" providerId="Windows Live" clId="Web-{03C8989E-1D6A-4356-BC18-48F3C28C0244}" dt="2019-12-06T23:36:01.650" v="717"/>
        <pc:sldMkLst>
          <pc:docMk/>
          <pc:sldMk cId="2904418720" sldId="283"/>
        </pc:sldMkLst>
      </pc:sldChg>
      <pc:sldChg chg="new del">
        <pc:chgData name="Subarna Chowdhury Soma" userId="6aba589dc6932884" providerId="Windows Live" clId="Web-{03C8989E-1D6A-4356-BC18-48F3C28C0244}" dt="2019-12-06T21:36:48.074" v="63"/>
        <pc:sldMkLst>
          <pc:docMk/>
          <pc:sldMk cId="1089030857" sldId="284"/>
        </pc:sldMkLst>
      </pc:sldChg>
      <pc:sldChg chg="addSp modSp add replId">
        <pc:chgData name="Subarna Chowdhury Soma" userId="6aba589dc6932884" providerId="Windows Live" clId="Web-{03C8989E-1D6A-4356-BC18-48F3C28C0244}" dt="2019-12-06T21:42:40.404" v="100" actId="14100"/>
        <pc:sldMkLst>
          <pc:docMk/>
          <pc:sldMk cId="2222166769" sldId="284"/>
        </pc:sldMkLst>
        <pc:spChg chg="mod">
          <ac:chgData name="Subarna Chowdhury Soma" userId="6aba589dc6932884" providerId="Windows Live" clId="Web-{03C8989E-1D6A-4356-BC18-48F3C28C0244}" dt="2019-12-06T21:37:25.090" v="78" actId="20577"/>
          <ac:spMkLst>
            <pc:docMk/>
            <pc:sldMk cId="2222166769" sldId="284"/>
            <ac:spMk id="14" creationId="{00000000-0000-0000-0000-000000000000}"/>
          </ac:spMkLst>
        </pc:spChg>
        <pc:spChg chg="mod">
          <ac:chgData name="Subarna Chowdhury Soma" userId="6aba589dc6932884" providerId="Windows Live" clId="Web-{03C8989E-1D6A-4356-BC18-48F3C28C0244}" dt="2019-12-06T21:37:08.996" v="73" actId="20577"/>
          <ac:spMkLst>
            <pc:docMk/>
            <pc:sldMk cId="2222166769" sldId="284"/>
            <ac:spMk id="16" creationId="{00000000-0000-0000-0000-000000000000}"/>
          </ac:spMkLst>
        </pc:spChg>
        <pc:picChg chg="add mod">
          <ac:chgData name="Subarna Chowdhury Soma" userId="6aba589dc6932884" providerId="Windows Live" clId="Web-{03C8989E-1D6A-4356-BC18-48F3C28C0244}" dt="2019-12-06T21:41:34.466" v="87" actId="14100"/>
          <ac:picMkLst>
            <pc:docMk/>
            <pc:sldMk cId="2222166769" sldId="284"/>
            <ac:picMk id="2" creationId="{907ADDF0-0289-4B97-B1FD-60E21054E54A}"/>
          </ac:picMkLst>
        </pc:picChg>
        <pc:picChg chg="add mod">
          <ac:chgData name="Subarna Chowdhury Soma" userId="6aba589dc6932884" providerId="Windows Live" clId="Web-{03C8989E-1D6A-4356-BC18-48F3C28C0244}" dt="2019-12-06T21:42:11.825" v="93" actId="1076"/>
          <ac:picMkLst>
            <pc:docMk/>
            <pc:sldMk cId="2222166769" sldId="284"/>
            <ac:picMk id="4" creationId="{864A123B-6D84-452B-977C-B4D5EBFBB1DB}"/>
          </ac:picMkLst>
        </pc:picChg>
        <pc:picChg chg="add mod">
          <ac:chgData name="Subarna Chowdhury Soma" userId="6aba589dc6932884" providerId="Windows Live" clId="Web-{03C8989E-1D6A-4356-BC18-48F3C28C0244}" dt="2019-12-06T21:42:40.404" v="100" actId="14100"/>
          <ac:picMkLst>
            <pc:docMk/>
            <pc:sldMk cId="2222166769" sldId="284"/>
            <ac:picMk id="17" creationId="{B749EAFD-86AE-458E-9472-842A74C5874C}"/>
          </ac:picMkLst>
        </pc:picChg>
      </pc:sldChg>
      <pc:sldChg chg="addSp delSp modSp add replId">
        <pc:chgData name="Subarna Chowdhury Soma" userId="6aba589dc6932884" providerId="Windows Live" clId="Web-{03C8989E-1D6A-4356-BC18-48F3C28C0244}" dt="2019-12-06T21:49:07.780" v="122" actId="14100"/>
        <pc:sldMkLst>
          <pc:docMk/>
          <pc:sldMk cId="2910335968" sldId="285"/>
        </pc:sldMkLst>
        <pc:spChg chg="mod">
          <ac:chgData name="Subarna Chowdhury Soma" userId="6aba589dc6932884" providerId="Windows Live" clId="Web-{03C8989E-1D6A-4356-BC18-48F3C28C0244}" dt="2019-12-06T21:47:20.311" v="105" actId="20577"/>
          <ac:spMkLst>
            <pc:docMk/>
            <pc:sldMk cId="2910335968" sldId="285"/>
            <ac:spMk id="16" creationId="{00000000-0000-0000-0000-000000000000}"/>
          </ac:spMkLst>
        </pc:spChg>
        <pc:picChg chg="del">
          <ac:chgData name="Subarna Chowdhury Soma" userId="6aba589dc6932884" providerId="Windows Live" clId="Web-{03C8989E-1D6A-4356-BC18-48F3C28C0244}" dt="2019-12-06T21:46:31.373" v="102"/>
          <ac:picMkLst>
            <pc:docMk/>
            <pc:sldMk cId="2910335968" sldId="285"/>
            <ac:picMk id="2" creationId="{907ADDF0-0289-4B97-B1FD-60E21054E54A}"/>
          </ac:picMkLst>
        </pc:picChg>
        <pc:picChg chg="add mod">
          <ac:chgData name="Subarna Chowdhury Soma" userId="6aba589dc6932884" providerId="Windows Live" clId="Web-{03C8989E-1D6A-4356-BC18-48F3C28C0244}" dt="2019-12-06T21:48:49.389" v="117" actId="14100"/>
          <ac:picMkLst>
            <pc:docMk/>
            <pc:sldMk cId="2910335968" sldId="285"/>
            <ac:picMk id="3" creationId="{2E780EE4-B082-449A-A6BE-ACA3469090B6}"/>
          </ac:picMkLst>
        </pc:picChg>
        <pc:picChg chg="del">
          <ac:chgData name="Subarna Chowdhury Soma" userId="6aba589dc6932884" providerId="Windows Live" clId="Web-{03C8989E-1D6A-4356-BC18-48F3C28C0244}" dt="2019-12-06T21:46:34.982" v="104"/>
          <ac:picMkLst>
            <pc:docMk/>
            <pc:sldMk cId="2910335968" sldId="285"/>
            <ac:picMk id="4" creationId="{864A123B-6D84-452B-977C-B4D5EBFBB1DB}"/>
          </ac:picMkLst>
        </pc:picChg>
        <pc:picChg chg="del">
          <ac:chgData name="Subarna Chowdhury Soma" userId="6aba589dc6932884" providerId="Windows Live" clId="Web-{03C8989E-1D6A-4356-BC18-48F3C28C0244}" dt="2019-12-06T21:46:33.092" v="103"/>
          <ac:picMkLst>
            <pc:docMk/>
            <pc:sldMk cId="2910335968" sldId="285"/>
            <ac:picMk id="17" creationId="{B749EAFD-86AE-458E-9472-842A74C5874C}"/>
          </ac:picMkLst>
        </pc:picChg>
        <pc:picChg chg="add mod">
          <ac:chgData name="Subarna Chowdhury Soma" userId="6aba589dc6932884" providerId="Windows Live" clId="Web-{03C8989E-1D6A-4356-BC18-48F3C28C0244}" dt="2019-12-06T21:48:45.420" v="115" actId="14100"/>
          <ac:picMkLst>
            <pc:docMk/>
            <pc:sldMk cId="2910335968" sldId="285"/>
            <ac:picMk id="18" creationId="{FC6EAD02-5815-40D5-B3EA-E745DDF2C503}"/>
          </ac:picMkLst>
        </pc:picChg>
        <pc:picChg chg="add mod">
          <ac:chgData name="Subarna Chowdhury Soma" userId="6aba589dc6932884" providerId="Windows Live" clId="Web-{03C8989E-1D6A-4356-BC18-48F3C28C0244}" dt="2019-12-06T21:49:07.780" v="122" actId="14100"/>
          <ac:picMkLst>
            <pc:docMk/>
            <pc:sldMk cId="2910335968" sldId="285"/>
            <ac:picMk id="20" creationId="{7E8509DF-8464-4209-BAF2-6227A18EF015}"/>
          </ac:picMkLst>
        </pc:picChg>
      </pc:sldChg>
      <pc:sldChg chg="addSp delSp modSp add replId">
        <pc:chgData name="Subarna Chowdhury Soma" userId="6aba589dc6932884" providerId="Windows Live" clId="Web-{03C8989E-1D6A-4356-BC18-48F3C28C0244}" dt="2019-12-06T21:50:34.374" v="143" actId="14100"/>
        <pc:sldMkLst>
          <pc:docMk/>
          <pc:sldMk cId="1406829102" sldId="286"/>
        </pc:sldMkLst>
        <pc:spChg chg="mod">
          <ac:chgData name="Subarna Chowdhury Soma" userId="6aba589dc6932884" providerId="Windows Live" clId="Web-{03C8989E-1D6A-4356-BC18-48F3C28C0244}" dt="2019-12-06T21:49:46.421" v="126" actId="20577"/>
          <ac:spMkLst>
            <pc:docMk/>
            <pc:sldMk cId="1406829102" sldId="286"/>
            <ac:spMk id="16" creationId="{00000000-0000-0000-0000-000000000000}"/>
          </ac:spMkLst>
        </pc:spChg>
        <pc:picChg chg="add mod">
          <ac:chgData name="Subarna Chowdhury Soma" userId="6aba589dc6932884" providerId="Windows Live" clId="Web-{03C8989E-1D6A-4356-BC18-48F3C28C0244}" dt="2019-12-06T21:50:15.358" v="138" actId="14100"/>
          <ac:picMkLst>
            <pc:docMk/>
            <pc:sldMk cId="1406829102" sldId="286"/>
            <ac:picMk id="2" creationId="{ABB63B45-8010-4AEB-B5E6-84AC30D5C52A}"/>
          </ac:picMkLst>
        </pc:picChg>
        <pc:picChg chg="del mod">
          <ac:chgData name="Subarna Chowdhury Soma" userId="6aba589dc6932884" providerId="Windows Live" clId="Web-{03C8989E-1D6A-4356-BC18-48F3C28C0244}" dt="2019-12-06T21:49:50.452" v="130"/>
          <ac:picMkLst>
            <pc:docMk/>
            <pc:sldMk cId="1406829102" sldId="286"/>
            <ac:picMk id="3" creationId="{2E780EE4-B082-449A-A6BE-ACA3469090B6}"/>
          </ac:picMkLst>
        </pc:picChg>
        <pc:picChg chg="add mod">
          <ac:chgData name="Subarna Chowdhury Soma" userId="6aba589dc6932884" providerId="Windows Live" clId="Web-{03C8989E-1D6A-4356-BC18-48F3C28C0244}" dt="2019-12-06T21:50:34.374" v="143" actId="14100"/>
          <ac:picMkLst>
            <pc:docMk/>
            <pc:sldMk cId="1406829102" sldId="286"/>
            <ac:picMk id="5" creationId="{DB46DDEE-710B-4C9C-8A8F-38EBCBFC78CA}"/>
          </ac:picMkLst>
        </pc:picChg>
        <pc:picChg chg="del">
          <ac:chgData name="Subarna Chowdhury Soma" userId="6aba589dc6932884" providerId="Windows Live" clId="Web-{03C8989E-1D6A-4356-BC18-48F3C28C0244}" dt="2019-12-06T21:49:52.936" v="131"/>
          <ac:picMkLst>
            <pc:docMk/>
            <pc:sldMk cId="1406829102" sldId="286"/>
            <ac:picMk id="18" creationId="{FC6EAD02-5815-40D5-B3EA-E745DDF2C503}"/>
          </ac:picMkLst>
        </pc:picChg>
        <pc:picChg chg="del">
          <ac:chgData name="Subarna Chowdhury Soma" userId="6aba589dc6932884" providerId="Windows Live" clId="Web-{03C8989E-1D6A-4356-BC18-48F3C28C0244}" dt="2019-12-06T21:49:54.967" v="132"/>
          <ac:picMkLst>
            <pc:docMk/>
            <pc:sldMk cId="1406829102" sldId="286"/>
            <ac:picMk id="20" creationId="{7E8509DF-8464-4209-BAF2-6227A18EF015}"/>
          </ac:picMkLst>
        </pc:picChg>
      </pc:sldChg>
      <pc:sldChg chg="add ord replId">
        <pc:chgData name="Subarna Chowdhury Soma" userId="6aba589dc6932884" providerId="Windows Live" clId="Web-{03C8989E-1D6A-4356-BC18-48F3C28C0244}" dt="2019-12-06T22:14:34.003" v="351"/>
        <pc:sldMkLst>
          <pc:docMk/>
          <pc:sldMk cId="1538157541" sldId="287"/>
        </pc:sldMkLst>
      </pc:sldChg>
      <pc:sldChg chg="modSp add replId">
        <pc:chgData name="Subarna Chowdhury Soma" userId="6aba589dc6932884" providerId="Windows Live" clId="Web-{03C8989E-1D6A-4356-BC18-48F3C28C0244}" dt="2019-12-06T23:39:14.261" v="729" actId="20577"/>
        <pc:sldMkLst>
          <pc:docMk/>
          <pc:sldMk cId="3564250827" sldId="288"/>
        </pc:sldMkLst>
        <pc:spChg chg="mod">
          <ac:chgData name="Subarna Chowdhury Soma" userId="6aba589dc6932884" providerId="Windows Live" clId="Web-{03C8989E-1D6A-4356-BC18-48F3C28C0244}" dt="2019-12-06T23:39:14.261" v="729" actId="20577"/>
          <ac:spMkLst>
            <pc:docMk/>
            <pc:sldMk cId="3564250827" sldId="288"/>
            <ac:spMk id="12" creationId="{00000000-0000-0000-0000-000000000000}"/>
          </ac:spMkLst>
        </pc:spChg>
      </pc:sldChg>
      <pc:sldChg chg="add del replId">
        <pc:chgData name="Subarna Chowdhury Soma" userId="6aba589dc6932884" providerId="Windows Live" clId="Web-{03C8989E-1D6A-4356-BC18-48F3C28C0244}" dt="2019-12-06T22:26:11.990" v="634"/>
        <pc:sldMkLst>
          <pc:docMk/>
          <pc:sldMk cId="4069703920" sldId="289"/>
        </pc:sldMkLst>
      </pc:sldChg>
      <pc:sldChg chg="add del replId">
        <pc:chgData name="Subarna Chowdhury Soma" userId="6aba589dc6932884" providerId="Windows Live" clId="Web-{03C8989E-1D6A-4356-BC18-48F3C28C0244}" dt="2019-12-06T22:26:08.912" v="633"/>
        <pc:sldMkLst>
          <pc:docMk/>
          <pc:sldMk cId="2885877733" sldId="290"/>
        </pc:sldMkLst>
      </pc:sldChg>
      <pc:sldChg chg="add replId">
        <pc:chgData name="Subarna Chowdhury Soma" userId="6aba589dc6932884" providerId="Windows Live" clId="Web-{03C8989E-1D6A-4356-BC18-48F3C28C0244}" dt="2019-12-06T22:18:02.848" v="589"/>
        <pc:sldMkLst>
          <pc:docMk/>
          <pc:sldMk cId="112054464" sldId="291"/>
        </pc:sldMkLst>
      </pc:sldChg>
      <pc:sldChg chg="add replId">
        <pc:chgData name="Subarna Chowdhury Soma" userId="6aba589dc6932884" providerId="Windows Live" clId="Web-{03C8989E-1D6A-4356-BC18-48F3C28C0244}" dt="2019-12-06T22:18:02.988" v="590"/>
        <pc:sldMkLst>
          <pc:docMk/>
          <pc:sldMk cId="2887443471" sldId="292"/>
        </pc:sldMkLst>
      </pc:sldChg>
      <pc:sldChg chg="addSp delSp modSp add replId">
        <pc:chgData name="Subarna Chowdhury Soma" userId="6aba589dc6932884" providerId="Windows Live" clId="Web-{03C8989E-1D6A-4356-BC18-48F3C28C0244}" dt="2019-12-06T22:25:15.427" v="630" actId="1076"/>
        <pc:sldMkLst>
          <pc:docMk/>
          <pc:sldMk cId="705029211" sldId="293"/>
        </pc:sldMkLst>
        <pc:spChg chg="add mod">
          <ac:chgData name="Subarna Chowdhury Soma" userId="6aba589dc6932884" providerId="Windows Live" clId="Web-{03C8989E-1D6A-4356-BC18-48F3C28C0244}" dt="2019-12-06T22:20:28.832" v="605" actId="1076"/>
          <ac:spMkLst>
            <pc:docMk/>
            <pc:sldMk cId="705029211" sldId="293"/>
            <ac:spMk id="38" creationId="{15752155-AD38-4885-8BD9-6B96A12C285E}"/>
          </ac:spMkLst>
        </pc:spChg>
        <pc:spChg chg="add mod">
          <ac:chgData name="Subarna Chowdhury Soma" userId="6aba589dc6932884" providerId="Windows Live" clId="Web-{03C8989E-1D6A-4356-BC18-48F3C28C0244}" dt="2019-12-06T22:24:42.427" v="623" actId="1076"/>
          <ac:spMkLst>
            <pc:docMk/>
            <pc:sldMk cId="705029211" sldId="293"/>
            <ac:spMk id="42" creationId="{E4173D38-2A37-4CDE-898C-65C12B8F3B3D}"/>
          </ac:spMkLst>
        </pc:spChg>
        <pc:spChg chg="add mod">
          <ac:chgData name="Subarna Chowdhury Soma" userId="6aba589dc6932884" providerId="Windows Live" clId="Web-{03C8989E-1D6A-4356-BC18-48F3C28C0244}" dt="2019-12-06T22:25:15.427" v="630" actId="1076"/>
          <ac:spMkLst>
            <pc:docMk/>
            <pc:sldMk cId="705029211" sldId="293"/>
            <ac:spMk id="45" creationId="{DB886A76-CDC8-4C07-851F-9D7FB6805877}"/>
          </ac:spMkLst>
        </pc:spChg>
        <pc:picChg chg="add mod">
          <ac:chgData name="Subarna Chowdhury Soma" userId="6aba589dc6932884" providerId="Windows Live" clId="Web-{03C8989E-1D6A-4356-BC18-48F3C28C0244}" dt="2019-12-06T22:24:53.552" v="625" actId="14100"/>
          <ac:picMkLst>
            <pc:docMk/>
            <pc:sldMk cId="705029211" sldId="293"/>
            <ac:picMk id="11" creationId="{3A06EECE-E4DC-452F-8826-2D104CE735D6}"/>
          </ac:picMkLst>
        </pc:picChg>
        <pc:picChg chg="del">
          <ac:chgData name="Subarna Chowdhury Soma" userId="6aba589dc6932884" providerId="Windows Live" clId="Web-{03C8989E-1D6A-4356-BC18-48F3C28C0244}" dt="2019-12-06T22:23:16.114" v="614"/>
          <ac:picMkLst>
            <pc:docMk/>
            <pc:sldMk cId="705029211" sldId="293"/>
            <ac:picMk id="30" creationId="{CA57C86E-0A62-48C8-A2C4-D8CE44F76576}"/>
          </ac:picMkLst>
        </pc:picChg>
        <pc:picChg chg="del">
          <ac:chgData name="Subarna Chowdhury Soma" userId="6aba589dc6932884" providerId="Windows Live" clId="Web-{03C8989E-1D6A-4356-BC18-48F3C28C0244}" dt="2019-12-06T22:23:05.145" v="613"/>
          <ac:picMkLst>
            <pc:docMk/>
            <pc:sldMk cId="705029211" sldId="293"/>
            <ac:picMk id="31" creationId="{0AFF1CA3-F9D6-4790-95A3-4BF3A28B06A2}"/>
          </ac:picMkLst>
        </pc:picChg>
        <pc:picChg chg="del">
          <ac:chgData name="Subarna Chowdhury Soma" userId="6aba589dc6932884" providerId="Windows Live" clId="Web-{03C8989E-1D6A-4356-BC18-48F3C28C0244}" dt="2019-12-06T22:23:02.552" v="612"/>
          <ac:picMkLst>
            <pc:docMk/>
            <pc:sldMk cId="705029211" sldId="293"/>
            <ac:picMk id="32" creationId="{B7E61A80-CF58-4614-893C-8F958F1A5799}"/>
          </ac:picMkLst>
        </pc:picChg>
        <pc:picChg chg="mod">
          <ac:chgData name="Subarna Chowdhury Soma" userId="6aba589dc6932884" providerId="Windows Live" clId="Web-{03C8989E-1D6A-4356-BC18-48F3C28C0244}" dt="2019-12-06T22:20:43.317" v="606" actId="1076"/>
          <ac:picMkLst>
            <pc:docMk/>
            <pc:sldMk cId="705029211" sldId="293"/>
            <ac:picMk id="39" creationId="{27D7BC15-D0C9-4D18-8328-91D3F7A2C1C9}"/>
          </ac:picMkLst>
        </pc:picChg>
        <pc:picChg chg="add mod">
          <ac:chgData name="Subarna Chowdhury Soma" userId="6aba589dc6932884" providerId="Windows Live" clId="Web-{03C8989E-1D6A-4356-BC18-48F3C28C0244}" dt="2019-12-06T22:24:04.802" v="618" actId="1076"/>
          <ac:picMkLst>
            <pc:docMk/>
            <pc:sldMk cId="705029211" sldId="293"/>
            <ac:picMk id="40" creationId="{DC504787-C803-4237-9CC5-3281FB3B3FB1}"/>
          </ac:picMkLst>
        </pc:picChg>
        <pc:picChg chg="add mod">
          <ac:chgData name="Subarna Chowdhury Soma" userId="6aba589dc6932884" providerId="Windows Live" clId="Web-{03C8989E-1D6A-4356-BC18-48F3C28C0244}" dt="2019-12-06T22:24:42.443" v="624" actId="1076"/>
          <ac:picMkLst>
            <pc:docMk/>
            <pc:sldMk cId="705029211" sldId="293"/>
            <ac:picMk id="43" creationId="{5552E30D-8860-4087-966A-7311A7E91716}"/>
          </ac:picMkLst>
        </pc:picChg>
      </pc:sldChg>
      <pc:sldChg chg="addSp delSp modSp new mod setBg setClrOvrMap">
        <pc:chgData name="Subarna Chowdhury Soma" userId="6aba589dc6932884" providerId="Windows Live" clId="Web-{03C8989E-1D6A-4356-BC18-48F3C28C0244}" dt="2019-12-07T00:01:59.385" v="743" actId="20577"/>
        <pc:sldMkLst>
          <pc:docMk/>
          <pc:sldMk cId="3964971531" sldId="294"/>
        </pc:sldMkLst>
        <pc:spChg chg="add mod">
          <ac:chgData name="Subarna Chowdhury Soma" userId="6aba589dc6932884" providerId="Windows Live" clId="Web-{03C8989E-1D6A-4356-BC18-48F3C28C0244}" dt="2019-12-07T00:01:59.385" v="743" actId="20577"/>
          <ac:spMkLst>
            <pc:docMk/>
            <pc:sldMk cId="3964971531" sldId="294"/>
            <ac:spMk id="2" creationId="{191E93DC-1F4A-4E00-A69F-4C2D038F6486}"/>
          </ac:spMkLst>
        </pc:spChg>
        <pc:spChg chg="add">
          <ac:chgData name="Subarna Chowdhury Soma" userId="6aba589dc6932884" providerId="Windows Live" clId="Web-{03C8989E-1D6A-4356-BC18-48F3C28C0244}" dt="2019-12-07T00:01:46.353" v="742"/>
          <ac:spMkLst>
            <pc:docMk/>
            <pc:sldMk cId="3964971531" sldId="294"/>
            <ac:spMk id="4" creationId="{66B332A4-D438-4773-A77F-5ED49A448D9D}"/>
          </ac:spMkLst>
        </pc:spChg>
        <pc:spChg chg="add">
          <ac:chgData name="Subarna Chowdhury Soma" userId="6aba589dc6932884" providerId="Windows Live" clId="Web-{03C8989E-1D6A-4356-BC18-48F3C28C0244}" dt="2019-12-07T00:01:46.353" v="742"/>
          <ac:spMkLst>
            <pc:docMk/>
            <pc:sldMk cId="3964971531" sldId="294"/>
            <ac:spMk id="5" creationId="{DF9AD32D-FF05-44F4-BD4D-9CEE89B71EB9}"/>
          </ac:spMkLst>
        </pc:spChg>
        <pc:spChg chg="add del">
          <ac:chgData name="Subarna Chowdhury Soma" userId="6aba589dc6932884" providerId="Windows Live" clId="Web-{03C8989E-1D6A-4356-BC18-48F3C28C0244}" dt="2019-12-07T00:01:46.337" v="741"/>
          <ac:spMkLst>
            <pc:docMk/>
            <pc:sldMk cId="3964971531" sldId="294"/>
            <ac:spMk id="7" creationId="{23962611-DFD5-4092-AAFD-559E3DFCE2C9}"/>
          </ac:spMkLst>
        </pc:spChg>
        <pc:picChg chg="add del">
          <ac:chgData name="Subarna Chowdhury Soma" userId="6aba589dc6932884" providerId="Windows Live" clId="Web-{03C8989E-1D6A-4356-BC18-48F3C28C0244}" dt="2019-12-07T00:01:46.337" v="741"/>
          <ac:picMkLst>
            <pc:docMk/>
            <pc:sldMk cId="3964971531" sldId="294"/>
            <ac:picMk id="9" creationId="{2270F1FA-0425-408F-9861-80BF5AFB276D}"/>
          </ac:picMkLst>
        </pc:picChg>
      </pc:sldChg>
      <pc:sldChg chg="addSp modSp new mod setBg">
        <pc:chgData name="Subarna Chowdhury Soma" userId="6aba589dc6932884" providerId="Windows Live" clId="Web-{03C8989E-1D6A-4356-BC18-48F3C28C0244}" dt="2019-12-06T23:31:00.210" v="716"/>
        <pc:sldMkLst>
          <pc:docMk/>
          <pc:sldMk cId="1435874098" sldId="295"/>
        </pc:sldMkLst>
        <pc:spChg chg="add">
          <ac:chgData name="Subarna Chowdhury Soma" userId="6aba589dc6932884" providerId="Windows Live" clId="Web-{03C8989E-1D6A-4356-BC18-48F3C28C0244}" dt="2019-12-06T23:31:00.210" v="716"/>
          <ac:spMkLst>
            <pc:docMk/>
            <pc:sldMk cId="1435874098" sldId="295"/>
            <ac:spMk id="7" creationId="{32BC26D8-82FB-445E-AA49-62A77D7C1EE0}"/>
          </ac:spMkLst>
        </pc:spChg>
        <pc:spChg chg="add">
          <ac:chgData name="Subarna Chowdhury Soma" userId="6aba589dc6932884" providerId="Windows Live" clId="Web-{03C8989E-1D6A-4356-BC18-48F3C28C0244}" dt="2019-12-06T23:31:00.210" v="716"/>
          <ac:spMkLst>
            <pc:docMk/>
            <pc:sldMk cId="1435874098" sldId="295"/>
            <ac:spMk id="9" creationId="{CB44330D-EA18-4254-AA95-EB49948539B8}"/>
          </ac:spMkLst>
        </pc:spChg>
        <pc:picChg chg="add mod">
          <ac:chgData name="Subarna Chowdhury Soma" userId="6aba589dc6932884" providerId="Windows Live" clId="Web-{03C8989E-1D6A-4356-BC18-48F3C28C0244}" dt="2019-12-06T23:31:00.210" v="716"/>
          <ac:picMkLst>
            <pc:docMk/>
            <pc:sldMk cId="1435874098" sldId="295"/>
            <ac:picMk id="2" creationId="{AED86946-DB0D-4AF0-A543-82C0C36208CE}"/>
          </ac:picMkLst>
        </pc:picChg>
      </pc:sldChg>
      <pc:sldChg chg="addSp modSp new mod setBg">
        <pc:chgData name="Subarna Chowdhury Soma" userId="6aba589dc6932884" providerId="Windows Live" clId="Web-{03C8989E-1D6A-4356-BC18-48F3C28C0244}" dt="2019-12-06T23:36:15.916" v="720"/>
        <pc:sldMkLst>
          <pc:docMk/>
          <pc:sldMk cId="4019738055" sldId="296"/>
        </pc:sldMkLst>
        <pc:spChg chg="add">
          <ac:chgData name="Subarna Chowdhury Soma" userId="6aba589dc6932884" providerId="Windows Live" clId="Web-{03C8989E-1D6A-4356-BC18-48F3C28C0244}" dt="2019-12-06T23:36:15.916" v="720"/>
          <ac:spMkLst>
            <pc:docMk/>
            <pc:sldMk cId="4019738055" sldId="296"/>
            <ac:spMk id="7" creationId="{32BC26D8-82FB-445E-AA49-62A77D7C1EE0}"/>
          </ac:spMkLst>
        </pc:spChg>
        <pc:spChg chg="add">
          <ac:chgData name="Subarna Chowdhury Soma" userId="6aba589dc6932884" providerId="Windows Live" clId="Web-{03C8989E-1D6A-4356-BC18-48F3C28C0244}" dt="2019-12-06T23:36:15.916" v="720"/>
          <ac:spMkLst>
            <pc:docMk/>
            <pc:sldMk cId="4019738055" sldId="296"/>
            <ac:spMk id="9" creationId="{CB44330D-EA18-4254-AA95-EB49948539B8}"/>
          </ac:spMkLst>
        </pc:spChg>
        <pc:picChg chg="add mod">
          <ac:chgData name="Subarna Chowdhury Soma" userId="6aba589dc6932884" providerId="Windows Live" clId="Web-{03C8989E-1D6A-4356-BC18-48F3C28C0244}" dt="2019-12-06T23:36:15.916" v="720"/>
          <ac:picMkLst>
            <pc:docMk/>
            <pc:sldMk cId="4019738055" sldId="296"/>
            <ac:picMk id="2" creationId="{B6935B04-218F-4858-B1FA-B296355A938B}"/>
          </ac:picMkLst>
        </pc:picChg>
      </pc:sldChg>
      <pc:sldChg chg="addSp modSp new mod setBg">
        <pc:chgData name="Subarna Chowdhury Soma" userId="6aba589dc6932884" providerId="Windows Live" clId="Web-{03C8989E-1D6A-4356-BC18-48F3C28C0244}" dt="2019-12-06T23:37:22.323" v="723"/>
        <pc:sldMkLst>
          <pc:docMk/>
          <pc:sldMk cId="1210971936" sldId="297"/>
        </pc:sldMkLst>
        <pc:spChg chg="add">
          <ac:chgData name="Subarna Chowdhury Soma" userId="6aba589dc6932884" providerId="Windows Live" clId="Web-{03C8989E-1D6A-4356-BC18-48F3C28C0244}" dt="2019-12-06T23:37:22.323" v="723"/>
          <ac:spMkLst>
            <pc:docMk/>
            <pc:sldMk cId="1210971936" sldId="297"/>
            <ac:spMk id="7" creationId="{32BC26D8-82FB-445E-AA49-62A77D7C1EE0}"/>
          </ac:spMkLst>
        </pc:spChg>
        <pc:spChg chg="add">
          <ac:chgData name="Subarna Chowdhury Soma" userId="6aba589dc6932884" providerId="Windows Live" clId="Web-{03C8989E-1D6A-4356-BC18-48F3C28C0244}" dt="2019-12-06T23:37:22.323" v="723"/>
          <ac:spMkLst>
            <pc:docMk/>
            <pc:sldMk cId="1210971936" sldId="297"/>
            <ac:spMk id="9" creationId="{CB44330D-EA18-4254-AA95-EB49948539B8}"/>
          </ac:spMkLst>
        </pc:spChg>
        <pc:picChg chg="add mod">
          <ac:chgData name="Subarna Chowdhury Soma" userId="6aba589dc6932884" providerId="Windows Live" clId="Web-{03C8989E-1D6A-4356-BC18-48F3C28C0244}" dt="2019-12-06T23:37:22.323" v="723"/>
          <ac:picMkLst>
            <pc:docMk/>
            <pc:sldMk cId="1210971936" sldId="297"/>
            <ac:picMk id="2" creationId="{D5198818-B4AA-493D-B0AF-706CC8568900}"/>
          </ac:picMkLst>
        </pc:picChg>
      </pc:sldChg>
      <pc:sldChg chg="addSp delSp modSp new mod setBg">
        <pc:chgData name="Subarna Chowdhury Soma" userId="6aba589dc6932884" providerId="Windows Live" clId="Web-{03C8989E-1D6A-4356-BC18-48F3C28C0244}" dt="2019-12-06T23:50:44.206" v="739"/>
        <pc:sldMkLst>
          <pc:docMk/>
          <pc:sldMk cId="2657360680" sldId="298"/>
        </pc:sldMkLst>
        <pc:spChg chg="add del">
          <ac:chgData name="Subarna Chowdhury Soma" userId="6aba589dc6932884" providerId="Windows Live" clId="Web-{03C8989E-1D6A-4356-BC18-48F3C28C0244}" dt="2019-12-06T23:50:44.206" v="739"/>
          <ac:spMkLst>
            <pc:docMk/>
            <pc:sldMk cId="2657360680" sldId="298"/>
            <ac:spMk id="4" creationId="{B9FF99BD-075F-4761-A995-6FC574BD25EA}"/>
          </ac:spMkLst>
        </pc:spChg>
        <pc:spChg chg="add del">
          <ac:chgData name="Subarna Chowdhury Soma" userId="6aba589dc6932884" providerId="Windows Live" clId="Web-{03C8989E-1D6A-4356-BC18-48F3C28C0244}" dt="2019-12-06T23:50:44.206" v="739"/>
          <ac:spMkLst>
            <pc:docMk/>
            <pc:sldMk cId="2657360680" sldId="298"/>
            <ac:spMk id="5" creationId="{A7B21A54-9BA3-4EA9-B460-5A829ADD9051}"/>
          </ac:spMkLst>
        </pc:spChg>
        <pc:spChg chg="add del">
          <ac:chgData name="Subarna Chowdhury Soma" userId="6aba589dc6932884" providerId="Windows Live" clId="Web-{03C8989E-1D6A-4356-BC18-48F3C28C0244}" dt="2019-12-06T23:50:17.487" v="735"/>
          <ac:spMkLst>
            <pc:docMk/>
            <pc:sldMk cId="2657360680" sldId="298"/>
            <ac:spMk id="7" creationId="{32BC26D8-82FB-445E-AA49-62A77D7C1EE0}"/>
          </ac:spMkLst>
        </pc:spChg>
        <pc:spChg chg="add del">
          <ac:chgData name="Subarna Chowdhury Soma" userId="6aba589dc6932884" providerId="Windows Live" clId="Web-{03C8989E-1D6A-4356-BC18-48F3C28C0244}" dt="2019-12-06T23:50:17.487" v="735"/>
          <ac:spMkLst>
            <pc:docMk/>
            <pc:sldMk cId="2657360680" sldId="298"/>
            <ac:spMk id="9" creationId="{CB44330D-EA18-4254-AA95-EB49948539B8}"/>
          </ac:spMkLst>
        </pc:spChg>
        <pc:spChg chg="add del">
          <ac:chgData name="Subarna Chowdhury Soma" userId="6aba589dc6932884" providerId="Windows Live" clId="Web-{03C8989E-1D6A-4356-BC18-48F3C28C0244}" dt="2019-12-06T23:50:44.206" v="739"/>
          <ac:spMkLst>
            <pc:docMk/>
            <pc:sldMk cId="2657360680" sldId="298"/>
            <ac:spMk id="11" creationId="{6FA8F714-B9D8-488A-8CCA-E9948FF913A9}"/>
          </ac:spMkLst>
        </pc:spChg>
        <pc:spChg chg="add">
          <ac:chgData name="Subarna Chowdhury Soma" userId="6aba589dc6932884" providerId="Windows Live" clId="Web-{03C8989E-1D6A-4356-BC18-48F3C28C0244}" dt="2019-12-06T23:50:44.206" v="739"/>
          <ac:spMkLst>
            <pc:docMk/>
            <pc:sldMk cId="2657360680" sldId="298"/>
            <ac:spMk id="13" creationId="{B9FF99BD-075F-4761-A995-6FC574BD25EA}"/>
          </ac:spMkLst>
        </pc:spChg>
        <pc:spChg chg="add del">
          <ac:chgData name="Subarna Chowdhury Soma" userId="6aba589dc6932884" providerId="Windows Live" clId="Web-{03C8989E-1D6A-4356-BC18-48F3C28C0244}" dt="2019-12-06T23:50:44.206" v="738"/>
          <ac:spMkLst>
            <pc:docMk/>
            <pc:sldMk cId="2657360680" sldId="298"/>
            <ac:spMk id="16" creationId="{6FF0F0B8-5B06-4174-9742-1FD7ABE712A7}"/>
          </ac:spMkLst>
        </pc:spChg>
        <pc:spChg chg="add">
          <ac:chgData name="Subarna Chowdhury Soma" userId="6aba589dc6932884" providerId="Windows Live" clId="Web-{03C8989E-1D6A-4356-BC18-48F3C28C0244}" dt="2019-12-06T23:50:44.206" v="739"/>
          <ac:spMkLst>
            <pc:docMk/>
            <pc:sldMk cId="2657360680" sldId="298"/>
            <ac:spMk id="18" creationId="{A7B21A54-9BA3-4EA9-B460-5A829ADD9051}"/>
          </ac:spMkLst>
        </pc:spChg>
        <pc:spChg chg="add">
          <ac:chgData name="Subarna Chowdhury Soma" userId="6aba589dc6932884" providerId="Windows Live" clId="Web-{03C8989E-1D6A-4356-BC18-48F3C28C0244}" dt="2019-12-06T23:50:44.206" v="739"/>
          <ac:spMkLst>
            <pc:docMk/>
            <pc:sldMk cId="2657360680" sldId="298"/>
            <ac:spMk id="20" creationId="{6FA8F714-B9D8-488A-8CCA-E9948FF913A9}"/>
          </ac:spMkLst>
        </pc:spChg>
        <pc:picChg chg="add mod">
          <ac:chgData name="Subarna Chowdhury Soma" userId="6aba589dc6932884" providerId="Windows Live" clId="Web-{03C8989E-1D6A-4356-BC18-48F3C28C0244}" dt="2019-12-06T23:50:44.206" v="738"/>
          <ac:picMkLst>
            <pc:docMk/>
            <pc:sldMk cId="2657360680" sldId="298"/>
            <ac:picMk id="2" creationId="{A28A1992-4C95-4D30-ABA7-04255F77447C}"/>
          </ac:picMkLst>
        </pc:picChg>
      </pc:sldChg>
    </pc:docChg>
  </pc:docChgLst>
  <pc:docChgLst>
    <pc:chgData name="Guest User" providerId="Windows Live" clId="Web-{E94375F2-C323-4463-BEFC-3FDE2787B623}"/>
    <pc:docChg chg="modSld">
      <pc:chgData name="Guest User" userId="" providerId="Windows Live" clId="Web-{E94375F2-C323-4463-BEFC-3FDE2787B623}" dt="2019-12-06T23:27:44.343" v="53" actId="14100"/>
      <pc:docMkLst>
        <pc:docMk/>
      </pc:docMkLst>
      <pc:sldChg chg="addSp delSp modSp">
        <pc:chgData name="Guest User" userId="" providerId="Windows Live" clId="Web-{E94375F2-C323-4463-BEFC-3FDE2787B623}" dt="2019-12-06T23:27:44.343" v="53" actId="14100"/>
        <pc:sldMkLst>
          <pc:docMk/>
          <pc:sldMk cId="705029211" sldId="293"/>
        </pc:sldMkLst>
        <pc:spChg chg="mod">
          <ac:chgData name="Guest User" userId="" providerId="Windows Live" clId="Web-{E94375F2-C323-4463-BEFC-3FDE2787B623}" dt="2019-12-06T23:25:25.857" v="19" actId="14100"/>
          <ac:spMkLst>
            <pc:docMk/>
            <pc:sldMk cId="705029211" sldId="293"/>
            <ac:spMk id="8" creationId="{6AA34724-2A49-4E10-8B30-F0CF1EBF442C}"/>
          </ac:spMkLst>
        </pc:spChg>
        <pc:spChg chg="mod">
          <ac:chgData name="Guest User" userId="" providerId="Windows Live" clId="Web-{E94375F2-C323-4463-BEFC-3FDE2787B623}" dt="2019-12-06T23:26:41.701" v="40" actId="1076"/>
          <ac:spMkLst>
            <pc:docMk/>
            <pc:sldMk cId="705029211" sldId="293"/>
            <ac:spMk id="12" creationId="{79346421-0118-43C2-88E1-683C40A6797D}"/>
          </ac:spMkLst>
        </pc:spChg>
        <pc:spChg chg="del">
          <ac:chgData name="Guest User" userId="" providerId="Windows Live" clId="Web-{E94375F2-C323-4463-BEFC-3FDE2787B623}" dt="2019-12-06T23:25:46.920" v="21"/>
          <ac:spMkLst>
            <pc:docMk/>
            <pc:sldMk cId="705029211" sldId="293"/>
            <ac:spMk id="14" creationId="{BD436824-62B0-4E05-9DA5-769FC5066429}"/>
          </ac:spMkLst>
        </pc:spChg>
        <pc:spChg chg="mod">
          <ac:chgData name="Guest User" userId="" providerId="Windows Live" clId="Web-{E94375F2-C323-4463-BEFC-3FDE2787B623}" dt="2019-12-06T23:25:17.372" v="18" actId="1076"/>
          <ac:spMkLst>
            <pc:docMk/>
            <pc:sldMk cId="705029211" sldId="293"/>
            <ac:spMk id="23" creationId="{213A6EBE-1895-40B1-8CF7-467B8FE52DD1}"/>
          </ac:spMkLst>
        </pc:spChg>
        <pc:spChg chg="add del">
          <ac:chgData name="Guest User" userId="" providerId="Windows Live" clId="Web-{E94375F2-C323-4463-BEFC-3FDE2787B623}" dt="2019-12-06T23:25:33.748" v="20"/>
          <ac:spMkLst>
            <pc:docMk/>
            <pc:sldMk cId="705029211" sldId="293"/>
            <ac:spMk id="30" creationId="{4670D235-91F9-4F36-88A5-6C8F7C00BD65}"/>
          </ac:spMkLst>
        </pc:spChg>
        <pc:spChg chg="add mod">
          <ac:chgData name="Guest User" userId="" providerId="Windows Live" clId="Web-{E94375F2-C323-4463-BEFC-3FDE2787B623}" dt="2019-12-06T23:27:03.233" v="46" actId="1076"/>
          <ac:spMkLst>
            <pc:docMk/>
            <pc:sldMk cId="705029211" sldId="293"/>
            <ac:spMk id="31" creationId="{6B6DE795-EDBA-41DA-8A7D-EFA3091BF1B3}"/>
          </ac:spMkLst>
        </pc:spChg>
        <pc:picChg chg="del">
          <ac:chgData name="Guest User" userId="" providerId="Windows Live" clId="Web-{E94375F2-C323-4463-BEFC-3FDE2787B623}" dt="2019-12-06T23:25:48.591" v="22"/>
          <ac:picMkLst>
            <pc:docMk/>
            <pc:sldMk cId="705029211" sldId="293"/>
            <ac:picMk id="33" creationId="{FB74C75D-C23A-4B02-B0A4-9B68641187EF}"/>
          </ac:picMkLst>
        </pc:picChg>
        <pc:cxnChg chg="mod">
          <ac:chgData name="Guest User" userId="" providerId="Windows Live" clId="Web-{E94375F2-C323-4463-BEFC-3FDE2787B623}" dt="2019-12-06T23:26:41.701" v="40" actId="1076"/>
          <ac:cxnSpMkLst>
            <pc:docMk/>
            <pc:sldMk cId="705029211" sldId="293"/>
            <ac:cxnSpMk id="18" creationId="{F5DA9162-AE23-4D8C-923E-0B7A3DB17AB0}"/>
          </ac:cxnSpMkLst>
        </pc:cxnChg>
        <pc:cxnChg chg="del mod">
          <ac:chgData name="Guest User" userId="" providerId="Windows Live" clId="Web-{E94375F2-C323-4463-BEFC-3FDE2787B623}" dt="2019-12-06T23:25:50.623" v="23"/>
          <ac:cxnSpMkLst>
            <pc:docMk/>
            <pc:sldMk cId="705029211" sldId="293"/>
            <ac:cxnSpMk id="20" creationId="{C5C7D9AA-1530-4ED4-9819-69D3D85B9DCF}"/>
          </ac:cxnSpMkLst>
        </pc:cxnChg>
        <pc:cxnChg chg="mod">
          <ac:chgData name="Guest User" userId="" providerId="Windows Live" clId="Web-{E94375F2-C323-4463-BEFC-3FDE2787B623}" dt="2019-12-06T23:26:41.701" v="40" actId="1076"/>
          <ac:cxnSpMkLst>
            <pc:docMk/>
            <pc:sldMk cId="705029211" sldId="293"/>
            <ac:cxnSpMk id="24" creationId="{3EAE7E6C-1DCC-479E-BE01-E62CB2A46B1A}"/>
          </ac:cxnSpMkLst>
        </pc:cxnChg>
        <pc:cxnChg chg="mod">
          <ac:chgData name="Guest User" userId="" providerId="Windows Live" clId="Web-{E94375F2-C323-4463-BEFC-3FDE2787B623}" dt="2019-12-06T23:26:41.701" v="40" actId="1076"/>
          <ac:cxnSpMkLst>
            <pc:docMk/>
            <pc:sldMk cId="705029211" sldId="293"/>
            <ac:cxnSpMk id="26" creationId="{71516A18-6F7C-4246-951A-83E132503D0C}"/>
          </ac:cxnSpMkLst>
        </pc:cxnChg>
        <pc:cxnChg chg="add mod">
          <ac:chgData name="Guest User" userId="" providerId="Windows Live" clId="Web-{E94375F2-C323-4463-BEFC-3FDE2787B623}" dt="2019-12-06T23:27:01.077" v="45" actId="1076"/>
          <ac:cxnSpMkLst>
            <pc:docMk/>
            <pc:sldMk cId="705029211" sldId="293"/>
            <ac:cxnSpMk id="32" creationId="{B2A746EE-7E8F-45F8-B87D-A2E5FC44A310}"/>
          </ac:cxnSpMkLst>
        </pc:cxnChg>
        <pc:cxnChg chg="add mod">
          <ac:chgData name="Guest User" userId="" providerId="Windows Live" clId="Web-{E94375F2-C323-4463-BEFC-3FDE2787B623}" dt="2019-12-06T23:27:05.405" v="47" actId="14100"/>
          <ac:cxnSpMkLst>
            <pc:docMk/>
            <pc:sldMk cId="705029211" sldId="293"/>
            <ac:cxnSpMk id="35" creationId="{BEDC52BB-2547-4D0B-A7DB-84ABA82C852E}"/>
          </ac:cxnSpMkLst>
        </pc:cxnChg>
        <pc:cxnChg chg="add mod">
          <ac:chgData name="Guest User" userId="" providerId="Windows Live" clId="Web-{E94375F2-C323-4463-BEFC-3FDE2787B623}" dt="2019-12-06T23:27:44.343" v="53" actId="14100"/>
          <ac:cxnSpMkLst>
            <pc:docMk/>
            <pc:sldMk cId="705029211" sldId="293"/>
            <ac:cxnSpMk id="41" creationId="{4BA551FE-12C4-48B2-880A-4C3D26C50476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F422E-D74D-46B9-AB01-15178AF3AA1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2A856-5844-46C3-8DB5-778B7F0BC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96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27DB0-F6FF-4338-AD0C-60E32880752F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FAD16-93C4-4128-912C-A06D0861F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9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733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3572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6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32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46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35085" y="6498020"/>
            <a:ext cx="905256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FF971EA-3A6D-44E0-AE21-1C9457776B3F}" type="slidenum">
              <a:rPr lang="en-US" sz="1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68733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0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37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35085" y="6498020"/>
            <a:ext cx="9052560" cy="36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68143" y="395671"/>
            <a:ext cx="6070612" cy="6102349"/>
            <a:chOff x="776288" y="755651"/>
            <a:chExt cx="2125663" cy="2136776"/>
          </a:xfrm>
          <a:solidFill>
            <a:schemeClr val="bg1">
              <a:alpha val="10000"/>
            </a:schemeClr>
          </a:solid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1447801" y="1116014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4 w 83"/>
                <a:gd name="T5" fmla="*/ 4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5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49388" y="1114426"/>
              <a:ext cx="74613" cy="77788"/>
            </a:xfrm>
            <a:custGeom>
              <a:avLst/>
              <a:gdLst>
                <a:gd name="T0" fmla="*/ 18 w 79"/>
                <a:gd name="T1" fmla="*/ 79 h 84"/>
                <a:gd name="T2" fmla="*/ 75 w 79"/>
                <a:gd name="T3" fmla="*/ 18 h 84"/>
                <a:gd name="T4" fmla="*/ 75 w 79"/>
                <a:gd name="T5" fmla="*/ 4 h 84"/>
                <a:gd name="T6" fmla="*/ 61 w 79"/>
                <a:gd name="T7" fmla="*/ 5 h 84"/>
                <a:gd name="T8" fmla="*/ 4 w 79"/>
                <a:gd name="T9" fmla="*/ 66 h 84"/>
                <a:gd name="T10" fmla="*/ 4 w 79"/>
                <a:gd name="T11" fmla="*/ 80 h 84"/>
                <a:gd name="T12" fmla="*/ 18 w 79"/>
                <a:gd name="T13" fmla="*/ 7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4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0" y="76"/>
                    <a:pt x="4" y="80"/>
                  </a:cubicBezTo>
                  <a:cubicBezTo>
                    <a:pt x="8" y="84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514476" y="1936751"/>
              <a:ext cx="76200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516063" y="1935164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19151" y="2395539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3 w 83"/>
                <a:gd name="T5" fmla="*/ 5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6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1"/>
                    <a:pt x="3" y="5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5" y="80"/>
                    <a:pt x="79" y="76"/>
                  </a:cubicBezTo>
                  <a:cubicBezTo>
                    <a:pt x="83" y="72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820738" y="2393951"/>
              <a:ext cx="74613" cy="77788"/>
            </a:xfrm>
            <a:custGeom>
              <a:avLst/>
              <a:gdLst>
                <a:gd name="T0" fmla="*/ 18 w 79"/>
                <a:gd name="T1" fmla="*/ 78 h 83"/>
                <a:gd name="T2" fmla="*/ 75 w 79"/>
                <a:gd name="T3" fmla="*/ 17 h 83"/>
                <a:gd name="T4" fmla="*/ 75 w 79"/>
                <a:gd name="T5" fmla="*/ 3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8"/>
                  </a:moveTo>
                  <a:cubicBezTo>
                    <a:pt x="75" y="17"/>
                    <a:pt x="75" y="17"/>
                    <a:pt x="75" y="17"/>
                  </a:cubicBezTo>
                  <a:cubicBezTo>
                    <a:pt x="79" y="13"/>
                    <a:pt x="79" y="7"/>
                    <a:pt x="75" y="3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2"/>
                    <a:pt x="18" y="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93751" y="1038226"/>
              <a:ext cx="77788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96926" y="1036639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824163" y="1116014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5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825751" y="1112839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151063" y="1406526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2152651" y="1404939"/>
              <a:ext cx="74613" cy="76200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428876" y="2039939"/>
              <a:ext cx="77788" cy="76200"/>
            </a:xfrm>
            <a:custGeom>
              <a:avLst/>
              <a:gdLst>
                <a:gd name="T0" fmla="*/ 79 w 84"/>
                <a:gd name="T1" fmla="*/ 61 h 80"/>
                <a:gd name="T2" fmla="*/ 18 w 84"/>
                <a:gd name="T3" fmla="*/ 4 h 80"/>
                <a:gd name="T4" fmla="*/ 4 w 84"/>
                <a:gd name="T5" fmla="*/ 4 h 80"/>
                <a:gd name="T6" fmla="*/ 5 w 84"/>
                <a:gd name="T7" fmla="*/ 19 h 80"/>
                <a:gd name="T8" fmla="*/ 66 w 84"/>
                <a:gd name="T9" fmla="*/ 76 h 80"/>
                <a:gd name="T10" fmla="*/ 80 w 84"/>
                <a:gd name="T11" fmla="*/ 75 h 80"/>
                <a:gd name="T12" fmla="*/ 79 w 84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1" y="15"/>
                    <a:pt x="5" y="19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70" y="80"/>
                    <a:pt x="76" y="79"/>
                    <a:pt x="80" y="75"/>
                  </a:cubicBezTo>
                  <a:cubicBezTo>
                    <a:pt x="84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2430463" y="2038351"/>
              <a:ext cx="74613" cy="77788"/>
            </a:xfrm>
            <a:custGeom>
              <a:avLst/>
              <a:gdLst>
                <a:gd name="T0" fmla="*/ 19 w 80"/>
                <a:gd name="T1" fmla="*/ 79 h 83"/>
                <a:gd name="T2" fmla="*/ 76 w 80"/>
                <a:gd name="T3" fmla="*/ 18 h 83"/>
                <a:gd name="T4" fmla="*/ 75 w 80"/>
                <a:gd name="T5" fmla="*/ 4 h 83"/>
                <a:gd name="T6" fmla="*/ 61 w 80"/>
                <a:gd name="T7" fmla="*/ 5 h 83"/>
                <a:gd name="T8" fmla="*/ 4 w 80"/>
                <a:gd name="T9" fmla="*/ 66 h 83"/>
                <a:gd name="T10" fmla="*/ 5 w 80"/>
                <a:gd name="T11" fmla="*/ 80 h 83"/>
                <a:gd name="T12" fmla="*/ 19 w 80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3">
                  <a:moveTo>
                    <a:pt x="19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80" y="14"/>
                    <a:pt x="80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1" y="76"/>
                    <a:pt x="5" y="80"/>
                  </a:cubicBezTo>
                  <a:cubicBezTo>
                    <a:pt x="9" y="83"/>
                    <a:pt x="15" y="83"/>
                    <a:pt x="19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2384426" y="2559051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3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4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2386013" y="2555876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3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3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1811338" y="1187451"/>
              <a:ext cx="177800" cy="155575"/>
            </a:xfrm>
            <a:custGeom>
              <a:avLst/>
              <a:gdLst>
                <a:gd name="T0" fmla="*/ 136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4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8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6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4 w 189"/>
                <a:gd name="T45" fmla="*/ 30 h 166"/>
                <a:gd name="T46" fmla="*/ 128 w 189"/>
                <a:gd name="T47" fmla="*/ 88 h 166"/>
                <a:gd name="T48" fmla="*/ 136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4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8" y="166"/>
                    <a:pt x="178" y="166"/>
                    <a:pt x="178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682751" y="2017714"/>
              <a:ext cx="176213" cy="155575"/>
            </a:xfrm>
            <a:custGeom>
              <a:avLst/>
              <a:gdLst>
                <a:gd name="T0" fmla="*/ 137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5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9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7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5 w 189"/>
                <a:gd name="T45" fmla="*/ 30 h 166"/>
                <a:gd name="T46" fmla="*/ 128 w 189"/>
                <a:gd name="T47" fmla="*/ 88 h 166"/>
                <a:gd name="T48" fmla="*/ 137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7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5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7" y="83"/>
                    <a:pt x="137" y="83"/>
                    <a:pt x="137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7" y="83"/>
                    <a:pt x="137" y="83"/>
                    <a:pt x="137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133601" y="2273301"/>
              <a:ext cx="174625" cy="155575"/>
            </a:xfrm>
            <a:custGeom>
              <a:avLst/>
              <a:gdLst>
                <a:gd name="T0" fmla="*/ 136 w 188"/>
                <a:gd name="T1" fmla="*/ 83 h 166"/>
                <a:gd name="T2" fmla="*/ 145 w 188"/>
                <a:gd name="T3" fmla="*/ 78 h 166"/>
                <a:gd name="T4" fmla="*/ 103 w 188"/>
                <a:gd name="T5" fmla="*/ 5 h 166"/>
                <a:gd name="T6" fmla="*/ 94 w 188"/>
                <a:gd name="T7" fmla="*/ 0 h 166"/>
                <a:gd name="T8" fmla="*/ 85 w 188"/>
                <a:gd name="T9" fmla="*/ 5 h 166"/>
                <a:gd name="T10" fmla="*/ 43 w 188"/>
                <a:gd name="T11" fmla="*/ 78 h 166"/>
                <a:gd name="T12" fmla="*/ 1 w 188"/>
                <a:gd name="T13" fmla="*/ 151 h 166"/>
                <a:gd name="T14" fmla="*/ 1 w 188"/>
                <a:gd name="T15" fmla="*/ 161 h 166"/>
                <a:gd name="T16" fmla="*/ 10 w 188"/>
                <a:gd name="T17" fmla="*/ 166 h 166"/>
                <a:gd name="T18" fmla="*/ 94 w 188"/>
                <a:gd name="T19" fmla="*/ 166 h 166"/>
                <a:gd name="T20" fmla="*/ 178 w 188"/>
                <a:gd name="T21" fmla="*/ 165 h 166"/>
                <a:gd name="T22" fmla="*/ 187 w 188"/>
                <a:gd name="T23" fmla="*/ 160 h 166"/>
                <a:gd name="T24" fmla="*/ 187 w 188"/>
                <a:gd name="T25" fmla="*/ 150 h 166"/>
                <a:gd name="T26" fmla="*/ 145 w 188"/>
                <a:gd name="T27" fmla="*/ 78 h 166"/>
                <a:gd name="T28" fmla="*/ 136 w 188"/>
                <a:gd name="T29" fmla="*/ 83 h 166"/>
                <a:gd name="T30" fmla="*/ 127 w 188"/>
                <a:gd name="T31" fmla="*/ 88 h 166"/>
                <a:gd name="T32" fmla="*/ 161 w 188"/>
                <a:gd name="T33" fmla="*/ 145 h 166"/>
                <a:gd name="T34" fmla="*/ 94 w 188"/>
                <a:gd name="T35" fmla="*/ 146 h 166"/>
                <a:gd name="T36" fmla="*/ 27 w 188"/>
                <a:gd name="T37" fmla="*/ 146 h 166"/>
                <a:gd name="T38" fmla="*/ 61 w 188"/>
                <a:gd name="T39" fmla="*/ 88 h 166"/>
                <a:gd name="T40" fmla="*/ 94 w 188"/>
                <a:gd name="T41" fmla="*/ 30 h 166"/>
                <a:gd name="T42" fmla="*/ 127 w 188"/>
                <a:gd name="T43" fmla="*/ 88 h 166"/>
                <a:gd name="T44" fmla="*/ 136 w 188"/>
                <a:gd name="T45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8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7" y="0"/>
                    <a:pt x="94" y="0"/>
                  </a:cubicBezTo>
                  <a:cubicBezTo>
                    <a:pt x="90" y="0"/>
                    <a:pt x="87" y="2"/>
                    <a:pt x="85" y="5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0" y="154"/>
                    <a:pt x="0" y="157"/>
                    <a:pt x="1" y="161"/>
                  </a:cubicBezTo>
                  <a:cubicBezTo>
                    <a:pt x="3" y="164"/>
                    <a:pt x="7" y="166"/>
                    <a:pt x="10" y="166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1" y="165"/>
                    <a:pt x="185" y="164"/>
                    <a:pt x="187" y="160"/>
                  </a:cubicBezTo>
                  <a:cubicBezTo>
                    <a:pt x="188" y="157"/>
                    <a:pt x="188" y="154"/>
                    <a:pt x="187" y="150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378076" y="1743076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0 w 183"/>
                <a:gd name="T3" fmla="*/ 95 h 184"/>
                <a:gd name="T4" fmla="*/ 182 w 183"/>
                <a:gd name="T5" fmla="*/ 14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3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0 w 183"/>
                <a:gd name="T29" fmla="*/ 95 h 184"/>
                <a:gd name="T30" fmla="*/ 160 w 183"/>
                <a:gd name="T31" fmla="*/ 95 h 184"/>
                <a:gd name="T32" fmla="*/ 151 w 183"/>
                <a:gd name="T33" fmla="*/ 92 h 184"/>
                <a:gd name="T34" fmla="*/ 141 w 183"/>
                <a:gd name="T35" fmla="*/ 90 h 184"/>
                <a:gd name="T36" fmla="*/ 124 w 183"/>
                <a:gd name="T37" fmla="*/ 154 h 184"/>
                <a:gd name="T38" fmla="*/ 77 w 183"/>
                <a:gd name="T39" fmla="*/ 107 h 184"/>
                <a:gd name="T40" fmla="*/ 77 w 183"/>
                <a:gd name="T41" fmla="*/ 107 h 184"/>
                <a:gd name="T42" fmla="*/ 30 w 183"/>
                <a:gd name="T43" fmla="*/ 60 h 184"/>
                <a:gd name="T44" fmla="*/ 94 w 183"/>
                <a:gd name="T45" fmla="*/ 42 h 184"/>
                <a:gd name="T46" fmla="*/ 158 w 183"/>
                <a:gd name="T47" fmla="*/ 25 h 184"/>
                <a:gd name="T48" fmla="*/ 141 w 183"/>
                <a:gd name="T49" fmla="*/ 90 h 184"/>
                <a:gd name="T50" fmla="*/ 141 w 183"/>
                <a:gd name="T51" fmla="*/ 90 h 184"/>
                <a:gd name="T52" fmla="*/ 151 w 183"/>
                <a:gd name="T5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0" y="95"/>
                    <a:pt x="160" y="95"/>
                    <a:pt x="160" y="95"/>
                  </a:cubicBezTo>
                  <a:cubicBezTo>
                    <a:pt x="182" y="14"/>
                    <a:pt x="182" y="14"/>
                    <a:pt x="182" y="14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4" y="46"/>
                    <a:pt x="2" y="49"/>
                    <a:pt x="1" y="52"/>
                  </a:cubicBezTo>
                  <a:cubicBezTo>
                    <a:pt x="0" y="55"/>
                    <a:pt x="1" y="59"/>
                    <a:pt x="3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8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1087438" y="863601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1 w 183"/>
                <a:gd name="T3" fmla="*/ 95 h 184"/>
                <a:gd name="T4" fmla="*/ 182 w 183"/>
                <a:gd name="T5" fmla="*/ 13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4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1 w 183"/>
                <a:gd name="T29" fmla="*/ 95 h 184"/>
                <a:gd name="T30" fmla="*/ 151 w 183"/>
                <a:gd name="T31" fmla="*/ 92 h 184"/>
                <a:gd name="T32" fmla="*/ 141 w 183"/>
                <a:gd name="T33" fmla="*/ 89 h 184"/>
                <a:gd name="T34" fmla="*/ 124 w 183"/>
                <a:gd name="T35" fmla="*/ 154 h 184"/>
                <a:gd name="T36" fmla="*/ 77 w 183"/>
                <a:gd name="T37" fmla="*/ 107 h 184"/>
                <a:gd name="T38" fmla="*/ 77 w 183"/>
                <a:gd name="T39" fmla="*/ 107 h 184"/>
                <a:gd name="T40" fmla="*/ 30 w 183"/>
                <a:gd name="T41" fmla="*/ 60 h 184"/>
                <a:gd name="T42" fmla="*/ 94 w 183"/>
                <a:gd name="T43" fmla="*/ 42 h 184"/>
                <a:gd name="T44" fmla="*/ 159 w 183"/>
                <a:gd name="T45" fmla="*/ 25 h 184"/>
                <a:gd name="T46" fmla="*/ 141 w 183"/>
                <a:gd name="T47" fmla="*/ 89 h 184"/>
                <a:gd name="T48" fmla="*/ 151 w 183"/>
                <a:gd name="T49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1" y="95"/>
                    <a:pt x="161" y="95"/>
                    <a:pt x="161" y="95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4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5" y="46"/>
                    <a:pt x="2" y="48"/>
                    <a:pt x="1" y="52"/>
                  </a:cubicBezTo>
                  <a:cubicBezTo>
                    <a:pt x="0" y="55"/>
                    <a:pt x="1" y="59"/>
                    <a:pt x="4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9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033463" y="2501901"/>
              <a:ext cx="171450" cy="169863"/>
            </a:xfrm>
            <a:custGeom>
              <a:avLst/>
              <a:gdLst>
                <a:gd name="T0" fmla="*/ 151 w 183"/>
                <a:gd name="T1" fmla="*/ 92 h 183"/>
                <a:gd name="T2" fmla="*/ 160 w 183"/>
                <a:gd name="T3" fmla="*/ 94 h 183"/>
                <a:gd name="T4" fmla="*/ 182 w 183"/>
                <a:gd name="T5" fmla="*/ 13 h 183"/>
                <a:gd name="T6" fmla="*/ 179 w 183"/>
                <a:gd name="T7" fmla="*/ 3 h 183"/>
                <a:gd name="T8" fmla="*/ 170 w 183"/>
                <a:gd name="T9" fmla="*/ 1 h 183"/>
                <a:gd name="T10" fmla="*/ 89 w 183"/>
                <a:gd name="T11" fmla="*/ 23 h 183"/>
                <a:gd name="T12" fmla="*/ 8 w 183"/>
                <a:gd name="T13" fmla="*/ 44 h 183"/>
                <a:gd name="T14" fmla="*/ 1 w 183"/>
                <a:gd name="T15" fmla="*/ 52 h 183"/>
                <a:gd name="T16" fmla="*/ 3 w 183"/>
                <a:gd name="T17" fmla="*/ 61 h 183"/>
                <a:gd name="T18" fmla="*/ 63 w 183"/>
                <a:gd name="T19" fmla="*/ 120 h 183"/>
                <a:gd name="T20" fmla="*/ 122 w 183"/>
                <a:gd name="T21" fmla="*/ 180 h 183"/>
                <a:gd name="T22" fmla="*/ 132 w 183"/>
                <a:gd name="T23" fmla="*/ 182 h 183"/>
                <a:gd name="T24" fmla="*/ 139 w 183"/>
                <a:gd name="T25" fmla="*/ 175 h 183"/>
                <a:gd name="T26" fmla="*/ 160 w 183"/>
                <a:gd name="T27" fmla="*/ 94 h 183"/>
                <a:gd name="T28" fmla="*/ 151 w 183"/>
                <a:gd name="T29" fmla="*/ 92 h 183"/>
                <a:gd name="T30" fmla="*/ 141 w 183"/>
                <a:gd name="T31" fmla="*/ 89 h 183"/>
                <a:gd name="T32" fmla="*/ 124 w 183"/>
                <a:gd name="T33" fmla="*/ 153 h 183"/>
                <a:gd name="T34" fmla="*/ 77 w 183"/>
                <a:gd name="T35" fmla="*/ 106 h 183"/>
                <a:gd name="T36" fmla="*/ 30 w 183"/>
                <a:gd name="T37" fmla="*/ 59 h 183"/>
                <a:gd name="T38" fmla="*/ 94 w 183"/>
                <a:gd name="T39" fmla="*/ 42 h 183"/>
                <a:gd name="T40" fmla="*/ 158 w 183"/>
                <a:gd name="T41" fmla="*/ 25 h 183"/>
                <a:gd name="T42" fmla="*/ 141 w 183"/>
                <a:gd name="T43" fmla="*/ 89 h 183"/>
                <a:gd name="T44" fmla="*/ 151 w 183"/>
                <a:gd name="T45" fmla="*/ 9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3" h="183">
                  <a:moveTo>
                    <a:pt x="151" y="92"/>
                  </a:moveTo>
                  <a:cubicBezTo>
                    <a:pt x="160" y="94"/>
                    <a:pt x="160" y="94"/>
                    <a:pt x="160" y="94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79" y="3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4" y="45"/>
                    <a:pt x="2" y="48"/>
                    <a:pt x="1" y="52"/>
                  </a:cubicBezTo>
                  <a:cubicBezTo>
                    <a:pt x="0" y="55"/>
                    <a:pt x="1" y="59"/>
                    <a:pt x="3" y="61"/>
                  </a:cubicBezTo>
                  <a:cubicBezTo>
                    <a:pt x="63" y="120"/>
                    <a:pt x="63" y="120"/>
                    <a:pt x="63" y="120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4" y="182"/>
                    <a:pt x="128" y="183"/>
                    <a:pt x="132" y="182"/>
                  </a:cubicBezTo>
                  <a:cubicBezTo>
                    <a:pt x="135" y="181"/>
                    <a:pt x="138" y="179"/>
                    <a:pt x="139" y="175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520951" y="906464"/>
              <a:ext cx="153988" cy="177800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4 h 189"/>
                <a:gd name="T8" fmla="*/ 160 w 165"/>
                <a:gd name="T9" fmla="*/ 86 h 189"/>
                <a:gd name="T10" fmla="*/ 88 w 165"/>
                <a:gd name="T11" fmla="*/ 44 h 189"/>
                <a:gd name="T12" fmla="*/ 15 w 165"/>
                <a:gd name="T13" fmla="*/ 2 h 189"/>
                <a:gd name="T14" fmla="*/ 5 w 165"/>
                <a:gd name="T15" fmla="*/ 2 h 189"/>
                <a:gd name="T16" fmla="*/ 0 w 165"/>
                <a:gd name="T17" fmla="*/ 11 h 189"/>
                <a:gd name="T18" fmla="*/ 0 w 165"/>
                <a:gd name="T19" fmla="*/ 95 h 189"/>
                <a:gd name="T20" fmla="*/ 0 w 165"/>
                <a:gd name="T21" fmla="*/ 95 h 189"/>
                <a:gd name="T22" fmla="*/ 0 w 165"/>
                <a:gd name="T23" fmla="*/ 179 h 189"/>
                <a:gd name="T24" fmla="*/ 5 w 165"/>
                <a:gd name="T25" fmla="*/ 187 h 189"/>
                <a:gd name="T26" fmla="*/ 15 w 165"/>
                <a:gd name="T27" fmla="*/ 187 h 189"/>
                <a:gd name="T28" fmla="*/ 88 w 165"/>
                <a:gd name="T29" fmla="*/ 145 h 189"/>
                <a:gd name="T30" fmla="*/ 83 w 165"/>
                <a:gd name="T31" fmla="*/ 137 h 189"/>
                <a:gd name="T32" fmla="*/ 78 w 165"/>
                <a:gd name="T33" fmla="*/ 128 h 189"/>
                <a:gd name="T34" fmla="*/ 20 w 165"/>
                <a:gd name="T35" fmla="*/ 161 h 189"/>
                <a:gd name="T36" fmla="*/ 20 w 165"/>
                <a:gd name="T37" fmla="*/ 95 h 189"/>
                <a:gd name="T38" fmla="*/ 20 w 165"/>
                <a:gd name="T39" fmla="*/ 95 h 189"/>
                <a:gd name="T40" fmla="*/ 20 w 165"/>
                <a:gd name="T41" fmla="*/ 28 h 189"/>
                <a:gd name="T42" fmla="*/ 78 w 165"/>
                <a:gd name="T43" fmla="*/ 61 h 189"/>
                <a:gd name="T44" fmla="*/ 135 w 165"/>
                <a:gd name="T45" fmla="*/ 95 h 189"/>
                <a:gd name="T46" fmla="*/ 78 w 165"/>
                <a:gd name="T47" fmla="*/ 128 h 189"/>
                <a:gd name="T48" fmla="*/ 83 w 165"/>
                <a:gd name="T49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1"/>
                    <a:pt x="165" y="98"/>
                    <a:pt x="165" y="94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5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095376" y="1690689"/>
              <a:ext cx="153988" cy="176213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5 h 189"/>
                <a:gd name="T8" fmla="*/ 160 w 165"/>
                <a:gd name="T9" fmla="*/ 86 h 189"/>
                <a:gd name="T10" fmla="*/ 88 w 165"/>
                <a:gd name="T11" fmla="*/ 44 h 189"/>
                <a:gd name="T12" fmla="*/ 88 w 165"/>
                <a:gd name="T13" fmla="*/ 44 h 189"/>
                <a:gd name="T14" fmla="*/ 15 w 165"/>
                <a:gd name="T15" fmla="*/ 2 h 189"/>
                <a:gd name="T16" fmla="*/ 5 w 165"/>
                <a:gd name="T17" fmla="*/ 2 h 189"/>
                <a:gd name="T18" fmla="*/ 0 w 165"/>
                <a:gd name="T19" fmla="*/ 11 h 189"/>
                <a:gd name="T20" fmla="*/ 0 w 165"/>
                <a:gd name="T21" fmla="*/ 95 h 189"/>
                <a:gd name="T22" fmla="*/ 0 w 165"/>
                <a:gd name="T23" fmla="*/ 95 h 189"/>
                <a:gd name="T24" fmla="*/ 0 w 165"/>
                <a:gd name="T25" fmla="*/ 179 h 189"/>
                <a:gd name="T26" fmla="*/ 5 w 165"/>
                <a:gd name="T27" fmla="*/ 187 h 189"/>
                <a:gd name="T28" fmla="*/ 15 w 165"/>
                <a:gd name="T29" fmla="*/ 187 h 189"/>
                <a:gd name="T30" fmla="*/ 88 w 165"/>
                <a:gd name="T31" fmla="*/ 145 h 189"/>
                <a:gd name="T32" fmla="*/ 83 w 165"/>
                <a:gd name="T33" fmla="*/ 137 h 189"/>
                <a:gd name="T34" fmla="*/ 78 w 165"/>
                <a:gd name="T35" fmla="*/ 128 h 189"/>
                <a:gd name="T36" fmla="*/ 20 w 165"/>
                <a:gd name="T37" fmla="*/ 161 h 189"/>
                <a:gd name="T38" fmla="*/ 20 w 165"/>
                <a:gd name="T39" fmla="*/ 95 h 189"/>
                <a:gd name="T40" fmla="*/ 20 w 165"/>
                <a:gd name="T41" fmla="*/ 95 h 189"/>
                <a:gd name="T42" fmla="*/ 20 w 165"/>
                <a:gd name="T43" fmla="*/ 28 h 189"/>
                <a:gd name="T44" fmla="*/ 78 w 165"/>
                <a:gd name="T45" fmla="*/ 61 h 189"/>
                <a:gd name="T46" fmla="*/ 78 w 165"/>
                <a:gd name="T47" fmla="*/ 61 h 189"/>
                <a:gd name="T48" fmla="*/ 135 w 165"/>
                <a:gd name="T49" fmla="*/ 95 h 189"/>
                <a:gd name="T50" fmla="*/ 78 w 165"/>
                <a:gd name="T51" fmla="*/ 128 h 189"/>
                <a:gd name="T52" fmla="*/ 83 w 165"/>
                <a:gd name="T53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2"/>
                    <a:pt x="165" y="98"/>
                    <a:pt x="165" y="95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6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1944688" y="1620839"/>
              <a:ext cx="136525" cy="138113"/>
            </a:xfrm>
            <a:custGeom>
              <a:avLst/>
              <a:gdLst>
                <a:gd name="T0" fmla="*/ 137 w 147"/>
                <a:gd name="T1" fmla="*/ 73 h 147"/>
                <a:gd name="T2" fmla="*/ 127 w 147"/>
                <a:gd name="T3" fmla="*/ 73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3 h 147"/>
                <a:gd name="T12" fmla="*/ 36 w 147"/>
                <a:gd name="T13" fmla="*/ 35 h 147"/>
                <a:gd name="T14" fmla="*/ 74 w 147"/>
                <a:gd name="T15" fmla="*/ 20 h 147"/>
                <a:gd name="T16" fmla="*/ 111 w 147"/>
                <a:gd name="T17" fmla="*/ 35 h 147"/>
                <a:gd name="T18" fmla="*/ 127 w 147"/>
                <a:gd name="T19" fmla="*/ 73 h 147"/>
                <a:gd name="T20" fmla="*/ 137 w 147"/>
                <a:gd name="T21" fmla="*/ 73 h 147"/>
                <a:gd name="T22" fmla="*/ 147 w 147"/>
                <a:gd name="T23" fmla="*/ 73 h 147"/>
                <a:gd name="T24" fmla="*/ 74 w 147"/>
                <a:gd name="T25" fmla="*/ 0 h 147"/>
                <a:gd name="T26" fmla="*/ 0 w 147"/>
                <a:gd name="T27" fmla="*/ 73 h 147"/>
                <a:gd name="T28" fmla="*/ 74 w 147"/>
                <a:gd name="T29" fmla="*/ 147 h 147"/>
                <a:gd name="T30" fmla="*/ 147 w 147"/>
                <a:gd name="T31" fmla="*/ 73 h 147"/>
                <a:gd name="T32" fmla="*/ 137 w 147"/>
                <a:gd name="T33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3"/>
                  </a:moveTo>
                  <a:cubicBezTo>
                    <a:pt x="127" y="73"/>
                    <a:pt x="127" y="73"/>
                    <a:pt x="127" y="73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5"/>
                  </a:cubicBezTo>
                  <a:cubicBezTo>
                    <a:pt x="121" y="45"/>
                    <a:pt x="127" y="58"/>
                    <a:pt x="127" y="73"/>
                  </a:cubicBezTo>
                  <a:cubicBezTo>
                    <a:pt x="137" y="73"/>
                    <a:pt x="137" y="73"/>
                    <a:pt x="137" y="73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3"/>
                  </a:cubicBezTo>
                  <a:cubicBezTo>
                    <a:pt x="137" y="73"/>
                    <a:pt x="137" y="73"/>
                    <a:pt x="137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643063" y="955676"/>
              <a:ext cx="138113" cy="139700"/>
            </a:xfrm>
            <a:custGeom>
              <a:avLst/>
              <a:gdLst>
                <a:gd name="T0" fmla="*/ 138 w 148"/>
                <a:gd name="T1" fmla="*/ 74 h 148"/>
                <a:gd name="T2" fmla="*/ 128 w 148"/>
                <a:gd name="T3" fmla="*/ 74 h 148"/>
                <a:gd name="T4" fmla="*/ 112 w 148"/>
                <a:gd name="T5" fmla="*/ 112 h 148"/>
                <a:gd name="T6" fmla="*/ 74 w 148"/>
                <a:gd name="T7" fmla="*/ 128 h 148"/>
                <a:gd name="T8" fmla="*/ 36 w 148"/>
                <a:gd name="T9" fmla="*/ 112 h 148"/>
                <a:gd name="T10" fmla="*/ 20 w 148"/>
                <a:gd name="T11" fmla="*/ 74 h 148"/>
                <a:gd name="T12" fmla="*/ 36 w 148"/>
                <a:gd name="T13" fmla="*/ 36 h 148"/>
                <a:gd name="T14" fmla="*/ 74 w 148"/>
                <a:gd name="T15" fmla="*/ 20 h 148"/>
                <a:gd name="T16" fmla="*/ 112 w 148"/>
                <a:gd name="T17" fmla="*/ 36 h 148"/>
                <a:gd name="T18" fmla="*/ 128 w 148"/>
                <a:gd name="T19" fmla="*/ 74 h 148"/>
                <a:gd name="T20" fmla="*/ 138 w 148"/>
                <a:gd name="T21" fmla="*/ 74 h 148"/>
                <a:gd name="T22" fmla="*/ 148 w 148"/>
                <a:gd name="T23" fmla="*/ 74 h 148"/>
                <a:gd name="T24" fmla="*/ 74 w 148"/>
                <a:gd name="T25" fmla="*/ 0 h 148"/>
                <a:gd name="T26" fmla="*/ 0 w 148"/>
                <a:gd name="T27" fmla="*/ 74 h 148"/>
                <a:gd name="T28" fmla="*/ 74 w 148"/>
                <a:gd name="T29" fmla="*/ 148 h 148"/>
                <a:gd name="T30" fmla="*/ 148 w 148"/>
                <a:gd name="T31" fmla="*/ 74 h 148"/>
                <a:gd name="T32" fmla="*/ 138 w 148"/>
                <a:gd name="T33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" h="148">
                  <a:moveTo>
                    <a:pt x="138" y="74"/>
                  </a:moveTo>
                  <a:cubicBezTo>
                    <a:pt x="128" y="74"/>
                    <a:pt x="128" y="74"/>
                    <a:pt x="128" y="74"/>
                  </a:cubicBezTo>
                  <a:cubicBezTo>
                    <a:pt x="128" y="89"/>
                    <a:pt x="122" y="102"/>
                    <a:pt x="112" y="112"/>
                  </a:cubicBezTo>
                  <a:cubicBezTo>
                    <a:pt x="102" y="122"/>
                    <a:pt x="89" y="128"/>
                    <a:pt x="74" y="128"/>
                  </a:cubicBezTo>
                  <a:cubicBezTo>
                    <a:pt x="59" y="128"/>
                    <a:pt x="46" y="122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38" y="74"/>
                    <a:pt x="138" y="74"/>
                    <a:pt x="138" y="74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15" y="148"/>
                    <a:pt x="148" y="115"/>
                    <a:pt x="148" y="74"/>
                  </a:cubicBezTo>
                  <a:cubicBezTo>
                    <a:pt x="138" y="74"/>
                    <a:pt x="138" y="74"/>
                    <a:pt x="138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681163" y="2713039"/>
              <a:ext cx="138113" cy="136525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1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2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1958976" y="2624139"/>
              <a:ext cx="138113" cy="77788"/>
            </a:xfrm>
            <a:custGeom>
              <a:avLst/>
              <a:gdLst>
                <a:gd name="T0" fmla="*/ 20 w 148"/>
                <a:gd name="T1" fmla="*/ 73 h 83"/>
                <a:gd name="T2" fmla="*/ 36 w 148"/>
                <a:gd name="T3" fmla="*/ 36 h 83"/>
                <a:gd name="T4" fmla="*/ 74 w 148"/>
                <a:gd name="T5" fmla="*/ 20 h 83"/>
                <a:gd name="T6" fmla="*/ 112 w 148"/>
                <a:gd name="T7" fmla="*/ 36 h 83"/>
                <a:gd name="T8" fmla="*/ 128 w 148"/>
                <a:gd name="T9" fmla="*/ 73 h 83"/>
                <a:gd name="T10" fmla="*/ 138 w 148"/>
                <a:gd name="T11" fmla="*/ 83 h 83"/>
                <a:gd name="T12" fmla="*/ 148 w 148"/>
                <a:gd name="T13" fmla="*/ 73 h 83"/>
                <a:gd name="T14" fmla="*/ 74 w 148"/>
                <a:gd name="T15" fmla="*/ 0 h 83"/>
                <a:gd name="T16" fmla="*/ 22 w 148"/>
                <a:gd name="T17" fmla="*/ 21 h 83"/>
                <a:gd name="T18" fmla="*/ 0 w 148"/>
                <a:gd name="T19" fmla="*/ 73 h 83"/>
                <a:gd name="T20" fmla="*/ 10 w 148"/>
                <a:gd name="T21" fmla="*/ 83 h 83"/>
                <a:gd name="T22" fmla="*/ 20 w 148"/>
                <a:gd name="T23" fmla="*/ 73 h 83"/>
                <a:gd name="T24" fmla="*/ 20 w 148"/>
                <a:gd name="T25" fmla="*/ 7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83">
                  <a:moveTo>
                    <a:pt x="20" y="73"/>
                  </a:moveTo>
                  <a:cubicBezTo>
                    <a:pt x="20" y="59"/>
                    <a:pt x="26" y="45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5"/>
                    <a:pt x="128" y="59"/>
                    <a:pt x="128" y="73"/>
                  </a:cubicBezTo>
                  <a:cubicBezTo>
                    <a:pt x="128" y="79"/>
                    <a:pt x="132" y="83"/>
                    <a:pt x="138" y="83"/>
                  </a:cubicBezTo>
                  <a:cubicBezTo>
                    <a:pt x="143" y="83"/>
                    <a:pt x="148" y="79"/>
                    <a:pt x="148" y="73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54" y="0"/>
                    <a:pt x="35" y="8"/>
                    <a:pt x="22" y="21"/>
                  </a:cubicBezTo>
                  <a:cubicBezTo>
                    <a:pt x="9" y="35"/>
                    <a:pt x="0" y="53"/>
                    <a:pt x="0" y="73"/>
                  </a:cubicBezTo>
                  <a:cubicBezTo>
                    <a:pt x="0" y="79"/>
                    <a:pt x="5" y="83"/>
                    <a:pt x="10" y="83"/>
                  </a:cubicBezTo>
                  <a:cubicBezTo>
                    <a:pt x="16" y="83"/>
                    <a:pt x="20" y="79"/>
                    <a:pt x="20" y="73"/>
                  </a:cubicBezTo>
                  <a:cubicBezTo>
                    <a:pt x="20" y="73"/>
                    <a:pt x="20" y="73"/>
                    <a:pt x="20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1484313" y="1709739"/>
              <a:ext cx="138113" cy="77788"/>
            </a:xfrm>
            <a:custGeom>
              <a:avLst/>
              <a:gdLst>
                <a:gd name="T0" fmla="*/ 20 w 148"/>
                <a:gd name="T1" fmla="*/ 74 h 84"/>
                <a:gd name="T2" fmla="*/ 36 w 148"/>
                <a:gd name="T3" fmla="*/ 36 h 84"/>
                <a:gd name="T4" fmla="*/ 74 w 148"/>
                <a:gd name="T5" fmla="*/ 20 h 84"/>
                <a:gd name="T6" fmla="*/ 112 w 148"/>
                <a:gd name="T7" fmla="*/ 36 h 84"/>
                <a:gd name="T8" fmla="*/ 128 w 148"/>
                <a:gd name="T9" fmla="*/ 74 h 84"/>
                <a:gd name="T10" fmla="*/ 138 w 148"/>
                <a:gd name="T11" fmla="*/ 84 h 84"/>
                <a:gd name="T12" fmla="*/ 148 w 148"/>
                <a:gd name="T13" fmla="*/ 74 h 84"/>
                <a:gd name="T14" fmla="*/ 74 w 148"/>
                <a:gd name="T15" fmla="*/ 0 h 84"/>
                <a:gd name="T16" fmla="*/ 0 w 148"/>
                <a:gd name="T17" fmla="*/ 74 h 84"/>
                <a:gd name="T18" fmla="*/ 10 w 148"/>
                <a:gd name="T19" fmla="*/ 84 h 84"/>
                <a:gd name="T20" fmla="*/ 20 w 148"/>
                <a:gd name="T21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84">
                  <a:moveTo>
                    <a:pt x="20" y="74"/>
                  </a:move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28" y="79"/>
                    <a:pt x="132" y="84"/>
                    <a:pt x="138" y="84"/>
                  </a:cubicBezTo>
                  <a:cubicBezTo>
                    <a:pt x="143" y="84"/>
                    <a:pt x="148" y="79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79"/>
                    <a:pt x="5" y="84"/>
                    <a:pt x="10" y="84"/>
                  </a:cubicBezTo>
                  <a:cubicBezTo>
                    <a:pt x="16" y="84"/>
                    <a:pt x="20" y="79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857251" y="1227139"/>
              <a:ext cx="136525" cy="77788"/>
            </a:xfrm>
            <a:custGeom>
              <a:avLst/>
              <a:gdLst>
                <a:gd name="T0" fmla="*/ 20 w 146"/>
                <a:gd name="T1" fmla="*/ 74 h 84"/>
                <a:gd name="T2" fmla="*/ 35 w 146"/>
                <a:gd name="T3" fmla="*/ 36 h 84"/>
                <a:gd name="T4" fmla="*/ 73 w 146"/>
                <a:gd name="T5" fmla="*/ 20 h 84"/>
                <a:gd name="T6" fmla="*/ 111 w 146"/>
                <a:gd name="T7" fmla="*/ 36 h 84"/>
                <a:gd name="T8" fmla="*/ 126 w 146"/>
                <a:gd name="T9" fmla="*/ 74 h 84"/>
                <a:gd name="T10" fmla="*/ 136 w 146"/>
                <a:gd name="T11" fmla="*/ 84 h 84"/>
                <a:gd name="T12" fmla="*/ 146 w 146"/>
                <a:gd name="T13" fmla="*/ 74 h 84"/>
                <a:gd name="T14" fmla="*/ 125 w 146"/>
                <a:gd name="T15" fmla="*/ 22 h 84"/>
                <a:gd name="T16" fmla="*/ 73 w 146"/>
                <a:gd name="T17" fmla="*/ 0 h 84"/>
                <a:gd name="T18" fmla="*/ 21 w 146"/>
                <a:gd name="T19" fmla="*/ 22 h 84"/>
                <a:gd name="T20" fmla="*/ 0 w 146"/>
                <a:gd name="T21" fmla="*/ 74 h 84"/>
                <a:gd name="T22" fmla="*/ 10 w 146"/>
                <a:gd name="T23" fmla="*/ 84 h 84"/>
                <a:gd name="T24" fmla="*/ 20 w 146"/>
                <a:gd name="T25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84">
                  <a:moveTo>
                    <a:pt x="20" y="74"/>
                  </a:moveTo>
                  <a:cubicBezTo>
                    <a:pt x="20" y="59"/>
                    <a:pt x="26" y="46"/>
                    <a:pt x="35" y="36"/>
                  </a:cubicBezTo>
                  <a:cubicBezTo>
                    <a:pt x="45" y="26"/>
                    <a:pt x="58" y="20"/>
                    <a:pt x="73" y="20"/>
                  </a:cubicBezTo>
                  <a:cubicBezTo>
                    <a:pt x="88" y="20"/>
                    <a:pt x="101" y="26"/>
                    <a:pt x="111" y="36"/>
                  </a:cubicBezTo>
                  <a:cubicBezTo>
                    <a:pt x="120" y="46"/>
                    <a:pt x="126" y="59"/>
                    <a:pt x="126" y="74"/>
                  </a:cubicBezTo>
                  <a:cubicBezTo>
                    <a:pt x="126" y="80"/>
                    <a:pt x="131" y="84"/>
                    <a:pt x="136" y="84"/>
                  </a:cubicBezTo>
                  <a:cubicBezTo>
                    <a:pt x="142" y="84"/>
                    <a:pt x="146" y="80"/>
                    <a:pt x="146" y="74"/>
                  </a:cubicBezTo>
                  <a:cubicBezTo>
                    <a:pt x="146" y="54"/>
                    <a:pt x="138" y="35"/>
                    <a:pt x="125" y="22"/>
                  </a:cubicBezTo>
                  <a:cubicBezTo>
                    <a:pt x="112" y="9"/>
                    <a:pt x="93" y="0"/>
                    <a:pt x="73" y="0"/>
                  </a:cubicBezTo>
                  <a:cubicBezTo>
                    <a:pt x="53" y="0"/>
                    <a:pt x="34" y="9"/>
                    <a:pt x="21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80"/>
                    <a:pt x="4" y="84"/>
                    <a:pt x="10" y="84"/>
                  </a:cubicBezTo>
                  <a:cubicBezTo>
                    <a:pt x="15" y="84"/>
                    <a:pt x="20" y="80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298701" y="1265239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5 w 83"/>
                <a:gd name="T3" fmla="*/ 111 h 146"/>
                <a:gd name="T4" fmla="*/ 20 w 83"/>
                <a:gd name="T5" fmla="*/ 73 h 146"/>
                <a:gd name="T6" fmla="*/ 35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8" y="126"/>
                    <a:pt x="45" y="120"/>
                    <a:pt x="35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5" y="35"/>
                  </a:cubicBezTo>
                  <a:cubicBezTo>
                    <a:pt x="45" y="25"/>
                    <a:pt x="58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4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4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65188" y="2654301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6 w 83"/>
                <a:gd name="T3" fmla="*/ 111 h 146"/>
                <a:gd name="T4" fmla="*/ 20 w 83"/>
                <a:gd name="T5" fmla="*/ 73 h 146"/>
                <a:gd name="T6" fmla="*/ 36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9" y="126"/>
                    <a:pt x="45" y="120"/>
                    <a:pt x="36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5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5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1504951" y="760414"/>
              <a:ext cx="77788" cy="138113"/>
            </a:xfrm>
            <a:custGeom>
              <a:avLst/>
              <a:gdLst>
                <a:gd name="T0" fmla="*/ 74 w 84"/>
                <a:gd name="T1" fmla="*/ 127 h 147"/>
                <a:gd name="T2" fmla="*/ 36 w 84"/>
                <a:gd name="T3" fmla="*/ 111 h 147"/>
                <a:gd name="T4" fmla="*/ 20 w 84"/>
                <a:gd name="T5" fmla="*/ 74 h 147"/>
                <a:gd name="T6" fmla="*/ 36 w 84"/>
                <a:gd name="T7" fmla="*/ 36 h 147"/>
                <a:gd name="T8" fmla="*/ 74 w 84"/>
                <a:gd name="T9" fmla="*/ 20 h 147"/>
                <a:gd name="T10" fmla="*/ 84 w 84"/>
                <a:gd name="T11" fmla="*/ 10 h 147"/>
                <a:gd name="T12" fmla="*/ 74 w 84"/>
                <a:gd name="T13" fmla="*/ 0 h 147"/>
                <a:gd name="T14" fmla="*/ 21 w 84"/>
                <a:gd name="T15" fmla="*/ 22 h 147"/>
                <a:gd name="T16" fmla="*/ 0 w 84"/>
                <a:gd name="T17" fmla="*/ 74 h 147"/>
                <a:gd name="T18" fmla="*/ 21 w 84"/>
                <a:gd name="T19" fmla="*/ 125 h 147"/>
                <a:gd name="T20" fmla="*/ 74 w 84"/>
                <a:gd name="T21" fmla="*/ 147 h 147"/>
                <a:gd name="T22" fmla="*/ 84 w 84"/>
                <a:gd name="T23" fmla="*/ 137 h 147"/>
                <a:gd name="T24" fmla="*/ 74 w 84"/>
                <a:gd name="T25" fmla="*/ 12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47">
                  <a:moveTo>
                    <a:pt x="74" y="127"/>
                  </a:move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79" y="20"/>
                    <a:pt x="84" y="16"/>
                    <a:pt x="84" y="10"/>
                  </a:cubicBezTo>
                  <a:cubicBezTo>
                    <a:pt x="84" y="5"/>
                    <a:pt x="79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94"/>
                    <a:pt x="8" y="112"/>
                    <a:pt x="21" y="125"/>
                  </a:cubicBezTo>
                  <a:cubicBezTo>
                    <a:pt x="35" y="139"/>
                    <a:pt x="53" y="147"/>
                    <a:pt x="74" y="147"/>
                  </a:cubicBezTo>
                  <a:cubicBezTo>
                    <a:pt x="79" y="147"/>
                    <a:pt x="84" y="142"/>
                    <a:pt x="84" y="137"/>
                  </a:cubicBezTo>
                  <a:cubicBezTo>
                    <a:pt x="84" y="131"/>
                    <a:pt x="79" y="127"/>
                    <a:pt x="7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835026" y="2085976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2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2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2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9"/>
                    <a:pt x="121" y="102"/>
                    <a:pt x="112" y="112"/>
                  </a:cubicBezTo>
                  <a:cubicBezTo>
                    <a:pt x="102" y="121"/>
                    <a:pt x="89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1" y="46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2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115"/>
                    <a:pt x="33" y="147"/>
                    <a:pt x="74" y="147"/>
                  </a:cubicBezTo>
                  <a:cubicBezTo>
                    <a:pt x="114" y="147"/>
                    <a:pt x="147" y="115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671763" y="2154239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0 w 147"/>
                <a:gd name="T27" fmla="*/ 74 h 147"/>
                <a:gd name="T28" fmla="*/ 74 w 147"/>
                <a:gd name="T29" fmla="*/ 147 h 147"/>
                <a:gd name="T30" fmla="*/ 147 w 147"/>
                <a:gd name="T31" fmla="*/ 74 h 147"/>
                <a:gd name="T32" fmla="*/ 137 w 147"/>
                <a:gd name="T33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625726" y="1265239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2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2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2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2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1287463" y="1323976"/>
              <a:ext cx="136525" cy="136525"/>
            </a:xfrm>
            <a:custGeom>
              <a:avLst/>
              <a:gdLst>
                <a:gd name="T0" fmla="*/ 10 w 146"/>
                <a:gd name="T1" fmla="*/ 10 h 146"/>
                <a:gd name="T2" fmla="*/ 10 w 146"/>
                <a:gd name="T3" fmla="*/ 20 h 146"/>
                <a:gd name="T4" fmla="*/ 126 w 146"/>
                <a:gd name="T5" fmla="*/ 20 h 146"/>
                <a:gd name="T6" fmla="*/ 126 w 146"/>
                <a:gd name="T7" fmla="*/ 126 h 146"/>
                <a:gd name="T8" fmla="*/ 20 w 146"/>
                <a:gd name="T9" fmla="*/ 126 h 146"/>
                <a:gd name="T10" fmla="*/ 20 w 146"/>
                <a:gd name="T11" fmla="*/ 10 h 146"/>
                <a:gd name="T12" fmla="*/ 10 w 146"/>
                <a:gd name="T13" fmla="*/ 10 h 146"/>
                <a:gd name="T14" fmla="*/ 10 w 146"/>
                <a:gd name="T15" fmla="*/ 20 h 146"/>
                <a:gd name="T16" fmla="*/ 10 w 146"/>
                <a:gd name="T17" fmla="*/ 10 h 146"/>
                <a:gd name="T18" fmla="*/ 0 w 146"/>
                <a:gd name="T19" fmla="*/ 10 h 146"/>
                <a:gd name="T20" fmla="*/ 0 w 146"/>
                <a:gd name="T21" fmla="*/ 136 h 146"/>
                <a:gd name="T22" fmla="*/ 3 w 146"/>
                <a:gd name="T23" fmla="*/ 144 h 146"/>
                <a:gd name="T24" fmla="*/ 10 w 146"/>
                <a:gd name="T25" fmla="*/ 146 h 146"/>
                <a:gd name="T26" fmla="*/ 136 w 146"/>
                <a:gd name="T27" fmla="*/ 146 h 146"/>
                <a:gd name="T28" fmla="*/ 143 w 146"/>
                <a:gd name="T29" fmla="*/ 144 h 146"/>
                <a:gd name="T30" fmla="*/ 146 w 146"/>
                <a:gd name="T31" fmla="*/ 136 h 146"/>
                <a:gd name="T32" fmla="*/ 146 w 146"/>
                <a:gd name="T33" fmla="*/ 10 h 146"/>
                <a:gd name="T34" fmla="*/ 143 w 146"/>
                <a:gd name="T35" fmla="*/ 3 h 146"/>
                <a:gd name="T36" fmla="*/ 136 w 146"/>
                <a:gd name="T37" fmla="*/ 0 h 146"/>
                <a:gd name="T38" fmla="*/ 10 w 146"/>
                <a:gd name="T39" fmla="*/ 0 h 146"/>
                <a:gd name="T40" fmla="*/ 3 w 146"/>
                <a:gd name="T41" fmla="*/ 3 h 146"/>
                <a:gd name="T42" fmla="*/ 0 w 146"/>
                <a:gd name="T43" fmla="*/ 10 h 146"/>
                <a:gd name="T44" fmla="*/ 10 w 146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6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4" y="145"/>
                    <a:pt x="7" y="146"/>
                    <a:pt x="10" y="146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9" y="146"/>
                    <a:pt x="141" y="145"/>
                    <a:pt x="143" y="144"/>
                  </a:cubicBezTo>
                  <a:cubicBezTo>
                    <a:pt x="145" y="142"/>
                    <a:pt x="146" y="139"/>
                    <a:pt x="146" y="136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7"/>
                    <a:pt x="145" y="5"/>
                    <a:pt x="143" y="3"/>
                  </a:cubicBezTo>
                  <a:cubicBezTo>
                    <a:pt x="141" y="1"/>
                    <a:pt x="139" y="0"/>
                    <a:pt x="13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1281113" y="2079626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5" y="146"/>
                    <a:pt x="8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6" y="142"/>
                    <a:pt x="147" y="139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6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2625726" y="2654301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3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3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2135188" y="760414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1" y="142"/>
                    <a:pt x="3" y="144"/>
                  </a:cubicBezTo>
                  <a:cubicBezTo>
                    <a:pt x="5" y="146"/>
                    <a:pt x="7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5" y="142"/>
                    <a:pt x="147" y="140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5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1909763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5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2 w 78"/>
                <a:gd name="T21" fmla="*/ 24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1" y="46"/>
                    <a:pt x="60" y="45"/>
                  </a:cubicBezTo>
                  <a:cubicBezTo>
                    <a:pt x="58" y="43"/>
                    <a:pt x="56" y="39"/>
                    <a:pt x="53" y="35"/>
                  </a:cubicBezTo>
                  <a:cubicBezTo>
                    <a:pt x="50" y="28"/>
                    <a:pt x="46" y="20"/>
                    <a:pt x="39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3" y="20"/>
                    <a:pt x="15" y="20"/>
                    <a:pt x="18" y="21"/>
                  </a:cubicBezTo>
                  <a:cubicBezTo>
                    <a:pt x="19" y="22"/>
                    <a:pt x="21" y="23"/>
                    <a:pt x="22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2" y="55"/>
                  </a:cubicBezTo>
                  <a:cubicBezTo>
                    <a:pt x="45" y="58"/>
                    <a:pt x="48" y="62"/>
                    <a:pt x="53" y="65"/>
                  </a:cubicBezTo>
                  <a:cubicBezTo>
                    <a:pt x="57" y="67"/>
                    <a:pt x="62" y="69"/>
                    <a:pt x="68" y="69"/>
                  </a:cubicBezTo>
                  <a:cubicBezTo>
                    <a:pt x="73" y="69"/>
                    <a:pt x="78" y="64"/>
                    <a:pt x="78" y="59"/>
                  </a:cubicBezTo>
                  <a:cubicBezTo>
                    <a:pt x="78" y="53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019301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5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196532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6" y="37"/>
                    <a:pt x="49" y="30"/>
                    <a:pt x="53" y="26"/>
                  </a:cubicBezTo>
                  <a:cubicBezTo>
                    <a:pt x="55" y="24"/>
                    <a:pt x="57" y="23"/>
                    <a:pt x="59" y="21"/>
                  </a:cubicBezTo>
                  <a:cubicBezTo>
                    <a:pt x="62" y="20"/>
                    <a:pt x="64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4"/>
                    <a:pt x="45" y="6"/>
                    <a:pt x="42" y="9"/>
                  </a:cubicBezTo>
                  <a:cubicBezTo>
                    <a:pt x="37" y="13"/>
                    <a:pt x="34" y="19"/>
                    <a:pt x="31" y="24"/>
                  </a:cubicBezTo>
                  <a:cubicBezTo>
                    <a:pt x="26" y="31"/>
                    <a:pt x="23" y="38"/>
                    <a:pt x="19" y="43"/>
                  </a:cubicBezTo>
                  <a:cubicBezTo>
                    <a:pt x="18" y="45"/>
                    <a:pt x="16" y="47"/>
                    <a:pt x="15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207327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3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2219326" y="2771776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4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4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2328863" y="2771776"/>
              <a:ext cx="73025" cy="65088"/>
            </a:xfrm>
            <a:custGeom>
              <a:avLst/>
              <a:gdLst>
                <a:gd name="T0" fmla="*/ 69 w 79"/>
                <a:gd name="T1" fmla="*/ 49 h 69"/>
                <a:gd name="T2" fmla="*/ 64 w 79"/>
                <a:gd name="T3" fmla="*/ 48 h 69"/>
                <a:gd name="T4" fmla="*/ 61 w 79"/>
                <a:gd name="T5" fmla="*/ 45 h 69"/>
                <a:gd name="T6" fmla="*/ 54 w 79"/>
                <a:gd name="T7" fmla="*/ 35 h 69"/>
                <a:gd name="T8" fmla="*/ 40 w 79"/>
                <a:gd name="T9" fmla="*/ 13 h 69"/>
                <a:gd name="T10" fmla="*/ 28 w 79"/>
                <a:gd name="T11" fmla="*/ 3 h 69"/>
                <a:gd name="T12" fmla="*/ 10 w 79"/>
                <a:gd name="T13" fmla="*/ 0 h 69"/>
                <a:gd name="T14" fmla="*/ 0 w 79"/>
                <a:gd name="T15" fmla="*/ 10 h 69"/>
                <a:gd name="T16" fmla="*/ 10 w 79"/>
                <a:gd name="T17" fmla="*/ 20 h 69"/>
                <a:gd name="T18" fmla="*/ 18 w 79"/>
                <a:gd name="T19" fmla="*/ 21 h 69"/>
                <a:gd name="T20" fmla="*/ 23 w 79"/>
                <a:gd name="T21" fmla="*/ 24 h 69"/>
                <a:gd name="T22" fmla="*/ 31 w 79"/>
                <a:gd name="T23" fmla="*/ 34 h 69"/>
                <a:gd name="T24" fmla="*/ 43 w 79"/>
                <a:gd name="T25" fmla="*/ 55 h 69"/>
                <a:gd name="T26" fmla="*/ 53 w 79"/>
                <a:gd name="T27" fmla="*/ 64 h 69"/>
                <a:gd name="T28" fmla="*/ 69 w 79"/>
                <a:gd name="T29" fmla="*/ 69 h 69"/>
                <a:gd name="T30" fmla="*/ 79 w 79"/>
                <a:gd name="T31" fmla="*/ 59 h 69"/>
                <a:gd name="T32" fmla="*/ 69 w 79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69">
                  <a:moveTo>
                    <a:pt x="69" y="49"/>
                  </a:moveTo>
                  <a:cubicBezTo>
                    <a:pt x="67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9" y="43"/>
                    <a:pt x="56" y="39"/>
                    <a:pt x="54" y="35"/>
                  </a:cubicBezTo>
                  <a:cubicBezTo>
                    <a:pt x="50" y="28"/>
                    <a:pt x="47" y="20"/>
                    <a:pt x="40" y="13"/>
                  </a:cubicBezTo>
                  <a:cubicBezTo>
                    <a:pt x="37" y="9"/>
                    <a:pt x="33" y="6"/>
                    <a:pt x="28" y="3"/>
                  </a:cubicBezTo>
                  <a:cubicBezTo>
                    <a:pt x="23" y="1"/>
                    <a:pt x="17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4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6" y="26"/>
                    <a:pt x="28" y="30"/>
                    <a:pt x="31" y="34"/>
                  </a:cubicBezTo>
                  <a:cubicBezTo>
                    <a:pt x="34" y="40"/>
                    <a:pt x="38" y="48"/>
                    <a:pt x="43" y="55"/>
                  </a:cubicBezTo>
                  <a:cubicBezTo>
                    <a:pt x="46" y="58"/>
                    <a:pt x="49" y="62"/>
                    <a:pt x="53" y="64"/>
                  </a:cubicBezTo>
                  <a:cubicBezTo>
                    <a:pt x="58" y="67"/>
                    <a:pt x="63" y="69"/>
                    <a:pt x="69" y="69"/>
                  </a:cubicBezTo>
                  <a:cubicBezTo>
                    <a:pt x="74" y="69"/>
                    <a:pt x="79" y="64"/>
                    <a:pt x="79" y="59"/>
                  </a:cubicBezTo>
                  <a:cubicBezTo>
                    <a:pt x="79" y="53"/>
                    <a:pt x="74" y="49"/>
                    <a:pt x="6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2274888" y="2771776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2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7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2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2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2384426" y="2771776"/>
              <a:ext cx="71438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2 w 78"/>
                <a:gd name="T19" fmla="*/ 2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4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  <a:gd name="T34" fmla="*/ 10 w 78"/>
                <a:gd name="T3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4" y="69"/>
                    <a:pt x="19" y="67"/>
                    <a:pt x="23" y="65"/>
                  </a:cubicBezTo>
                  <a:cubicBezTo>
                    <a:pt x="27" y="64"/>
                    <a:pt x="29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5" y="37"/>
                    <a:pt x="49" y="30"/>
                    <a:pt x="53" y="26"/>
                  </a:cubicBezTo>
                  <a:cubicBezTo>
                    <a:pt x="55" y="24"/>
                    <a:pt x="57" y="22"/>
                    <a:pt x="59" y="21"/>
                  </a:cubicBezTo>
                  <a:cubicBezTo>
                    <a:pt x="61" y="20"/>
                    <a:pt x="64" y="20"/>
                    <a:pt x="68" y="20"/>
                  </a:cubicBezTo>
                  <a:cubicBezTo>
                    <a:pt x="73" y="20"/>
                    <a:pt x="78" y="15"/>
                    <a:pt x="78" y="10"/>
                  </a:cubicBezTo>
                  <a:cubicBezTo>
                    <a:pt x="78" y="4"/>
                    <a:pt x="73" y="0"/>
                    <a:pt x="68" y="0"/>
                  </a:cubicBezTo>
                  <a:cubicBezTo>
                    <a:pt x="62" y="0"/>
                    <a:pt x="57" y="1"/>
                    <a:pt x="52" y="2"/>
                  </a:cubicBezTo>
                  <a:cubicBezTo>
                    <a:pt x="48" y="4"/>
                    <a:pt x="45" y="6"/>
                    <a:pt x="42" y="9"/>
                  </a:cubicBezTo>
                  <a:cubicBezTo>
                    <a:pt x="37" y="13"/>
                    <a:pt x="33" y="19"/>
                    <a:pt x="30" y="24"/>
                  </a:cubicBezTo>
                  <a:cubicBezTo>
                    <a:pt x="26" y="31"/>
                    <a:pt x="22" y="38"/>
                    <a:pt x="19" y="43"/>
                  </a:cubicBezTo>
                  <a:cubicBezTo>
                    <a:pt x="17" y="45"/>
                    <a:pt x="16" y="47"/>
                    <a:pt x="14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236855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3 w 78"/>
                <a:gd name="T3" fmla="*/ 48 h 70"/>
                <a:gd name="T4" fmla="*/ 60 w 78"/>
                <a:gd name="T5" fmla="*/ 46 h 70"/>
                <a:gd name="T6" fmla="*/ 53 w 78"/>
                <a:gd name="T7" fmla="*/ 36 h 70"/>
                <a:gd name="T8" fmla="*/ 39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7 w 78"/>
                <a:gd name="T19" fmla="*/ 22 h 70"/>
                <a:gd name="T20" fmla="*/ 22 w 78"/>
                <a:gd name="T21" fmla="*/ 25 h 70"/>
                <a:gd name="T22" fmla="*/ 30 w 78"/>
                <a:gd name="T23" fmla="*/ 35 h 70"/>
                <a:gd name="T24" fmla="*/ 42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4"/>
                    <a:pt x="56" y="40"/>
                    <a:pt x="53" y="36"/>
                  </a:cubicBezTo>
                  <a:cubicBezTo>
                    <a:pt x="50" y="29"/>
                    <a:pt x="46" y="21"/>
                    <a:pt x="39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5" y="27"/>
                    <a:pt x="27" y="31"/>
                    <a:pt x="30" y="35"/>
                  </a:cubicBezTo>
                  <a:cubicBezTo>
                    <a:pt x="34" y="41"/>
                    <a:pt x="37" y="49"/>
                    <a:pt x="42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247650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4 w 78"/>
                <a:gd name="T3" fmla="*/ 48 h 70"/>
                <a:gd name="T4" fmla="*/ 60 w 78"/>
                <a:gd name="T5" fmla="*/ 46 h 70"/>
                <a:gd name="T6" fmla="*/ 54 w 78"/>
                <a:gd name="T7" fmla="*/ 36 h 70"/>
                <a:gd name="T8" fmla="*/ 40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8 w 78"/>
                <a:gd name="T19" fmla="*/ 22 h 70"/>
                <a:gd name="T20" fmla="*/ 23 w 78"/>
                <a:gd name="T21" fmla="*/ 25 h 70"/>
                <a:gd name="T22" fmla="*/ 30 w 78"/>
                <a:gd name="T23" fmla="*/ 35 h 70"/>
                <a:gd name="T24" fmla="*/ 43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2" y="47"/>
                    <a:pt x="60" y="46"/>
                  </a:cubicBezTo>
                  <a:cubicBezTo>
                    <a:pt x="58" y="44"/>
                    <a:pt x="56" y="40"/>
                    <a:pt x="54" y="36"/>
                  </a:cubicBezTo>
                  <a:cubicBezTo>
                    <a:pt x="50" y="29"/>
                    <a:pt x="46" y="21"/>
                    <a:pt x="40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3"/>
                    <a:pt x="21" y="24"/>
                    <a:pt x="23" y="25"/>
                  </a:cubicBezTo>
                  <a:cubicBezTo>
                    <a:pt x="25" y="27"/>
                    <a:pt x="28" y="31"/>
                    <a:pt x="30" y="35"/>
                  </a:cubicBezTo>
                  <a:cubicBezTo>
                    <a:pt x="34" y="41"/>
                    <a:pt x="37" y="49"/>
                    <a:pt x="43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4" y="69"/>
                    <a:pt x="78" y="65"/>
                    <a:pt x="78" y="59"/>
                  </a:cubicBezTo>
                  <a:cubicBezTo>
                    <a:pt x="78" y="54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2422526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10 h 69"/>
                <a:gd name="T22" fmla="*/ 31 w 78"/>
                <a:gd name="T23" fmla="*/ 24 h 69"/>
                <a:gd name="T24" fmla="*/ 19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532063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60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10 h 69"/>
                <a:gd name="T22" fmla="*/ 31 w 78"/>
                <a:gd name="T23" fmla="*/ 24 h 69"/>
                <a:gd name="T24" fmla="*/ 20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7" y="55"/>
                    <a:pt x="39" y="50"/>
                    <a:pt x="42" y="45"/>
                  </a:cubicBezTo>
                  <a:cubicBezTo>
                    <a:pt x="46" y="38"/>
                    <a:pt x="50" y="31"/>
                    <a:pt x="53" y="27"/>
                  </a:cubicBezTo>
                  <a:cubicBezTo>
                    <a:pt x="55" y="25"/>
                    <a:pt x="57" y="23"/>
                    <a:pt x="60" y="22"/>
                  </a:cubicBezTo>
                  <a:cubicBezTo>
                    <a:pt x="62" y="21"/>
                    <a:pt x="65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5"/>
                    <a:pt x="46" y="7"/>
                    <a:pt x="43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20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4" y="49"/>
                    <a:pt x="12" y="49"/>
                    <a:pt x="10" y="49"/>
                  </a:cubicBezTo>
                  <a:cubicBezTo>
                    <a:pt x="5" y="49"/>
                    <a:pt x="0" y="54"/>
                    <a:pt x="0" y="59"/>
                  </a:cubicBezTo>
                  <a:cubicBezTo>
                    <a:pt x="0" y="65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855663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3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7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2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7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2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965201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8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3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909638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1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3" y="19"/>
                    <a:pt x="30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1019176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1928813" y="91916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1928813" y="81121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1928813" y="865189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9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1928813" y="755651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9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1593851" y="14874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5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1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6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5"/>
                  </a:cubicBezTo>
                  <a:cubicBezTo>
                    <a:pt x="48" y="16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3"/>
                    <a:pt x="21" y="61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1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6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1593851" y="1379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593851" y="14335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8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1593851" y="1323976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8"/>
                  </a:cubicBezTo>
                  <a:cubicBezTo>
                    <a:pt x="21" y="16"/>
                    <a:pt x="20" y="14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4"/>
                    <a:pt x="24" y="47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2498726" y="2395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2498726" y="22875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498726" y="234156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8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2498726" y="22336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8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1376363" y="2481264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6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2 w 69"/>
                <a:gd name="T19" fmla="*/ 60 h 78"/>
                <a:gd name="T20" fmla="*/ 25 w 69"/>
                <a:gd name="T21" fmla="*/ 55 h 78"/>
                <a:gd name="T22" fmla="*/ 35 w 69"/>
                <a:gd name="T23" fmla="*/ 48 h 78"/>
                <a:gd name="T24" fmla="*/ 56 w 69"/>
                <a:gd name="T25" fmla="*/ 35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6"/>
                    <a:pt x="46" y="17"/>
                  </a:cubicBezTo>
                  <a:cubicBezTo>
                    <a:pt x="43" y="19"/>
                    <a:pt x="40" y="22"/>
                    <a:pt x="35" y="24"/>
                  </a:cubicBezTo>
                  <a:cubicBezTo>
                    <a:pt x="29" y="28"/>
                    <a:pt x="21" y="32"/>
                    <a:pt x="13" y="38"/>
                  </a:cubicBezTo>
                  <a:cubicBezTo>
                    <a:pt x="10" y="41"/>
                    <a:pt x="6" y="46"/>
                    <a:pt x="4" y="51"/>
                  </a:cubicBezTo>
                  <a:cubicBezTo>
                    <a:pt x="2" y="56"/>
                    <a:pt x="0" y="61"/>
                    <a:pt x="0" y="68"/>
                  </a:cubicBezTo>
                  <a:cubicBezTo>
                    <a:pt x="0" y="73"/>
                    <a:pt x="5" y="78"/>
                    <a:pt x="10" y="78"/>
                  </a:cubicBezTo>
                  <a:cubicBezTo>
                    <a:pt x="16" y="78"/>
                    <a:pt x="20" y="73"/>
                    <a:pt x="20" y="68"/>
                  </a:cubicBezTo>
                  <a:cubicBezTo>
                    <a:pt x="20" y="65"/>
                    <a:pt x="21" y="62"/>
                    <a:pt x="22" y="60"/>
                  </a:cubicBezTo>
                  <a:cubicBezTo>
                    <a:pt x="22" y="58"/>
                    <a:pt x="23" y="57"/>
                    <a:pt x="25" y="55"/>
                  </a:cubicBezTo>
                  <a:cubicBezTo>
                    <a:pt x="27" y="53"/>
                    <a:pt x="30" y="50"/>
                    <a:pt x="35" y="48"/>
                  </a:cubicBezTo>
                  <a:cubicBezTo>
                    <a:pt x="41" y="44"/>
                    <a:pt x="48" y="40"/>
                    <a:pt x="56" y="35"/>
                  </a:cubicBezTo>
                  <a:cubicBezTo>
                    <a:pt x="59" y="33"/>
                    <a:pt x="63" y="29"/>
                    <a:pt x="65" y="25"/>
                  </a:cubicBezTo>
                  <a:cubicBezTo>
                    <a:pt x="68" y="21"/>
                    <a:pt x="69" y="15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1376363" y="2371726"/>
              <a:ext cx="65088" cy="74613"/>
            </a:xfrm>
            <a:custGeom>
              <a:avLst/>
              <a:gdLst>
                <a:gd name="T0" fmla="*/ 49 w 69"/>
                <a:gd name="T1" fmla="*/ 10 h 79"/>
                <a:gd name="T2" fmla="*/ 48 w 69"/>
                <a:gd name="T3" fmla="*/ 15 h 79"/>
                <a:gd name="T4" fmla="*/ 46 w 69"/>
                <a:gd name="T5" fmla="*/ 18 h 79"/>
                <a:gd name="T6" fmla="*/ 35 w 69"/>
                <a:gd name="T7" fmla="*/ 25 h 79"/>
                <a:gd name="T8" fmla="*/ 13 w 69"/>
                <a:gd name="T9" fmla="*/ 39 h 79"/>
                <a:gd name="T10" fmla="*/ 4 w 69"/>
                <a:gd name="T11" fmla="*/ 51 h 79"/>
                <a:gd name="T12" fmla="*/ 0 w 69"/>
                <a:gd name="T13" fmla="*/ 69 h 79"/>
                <a:gd name="T14" fmla="*/ 10 w 69"/>
                <a:gd name="T15" fmla="*/ 79 h 79"/>
                <a:gd name="T16" fmla="*/ 20 w 69"/>
                <a:gd name="T17" fmla="*/ 69 h 79"/>
                <a:gd name="T18" fmla="*/ 22 w 69"/>
                <a:gd name="T19" fmla="*/ 61 h 79"/>
                <a:gd name="T20" fmla="*/ 25 w 69"/>
                <a:gd name="T21" fmla="*/ 56 h 79"/>
                <a:gd name="T22" fmla="*/ 35 w 69"/>
                <a:gd name="T23" fmla="*/ 48 h 79"/>
                <a:gd name="T24" fmla="*/ 56 w 69"/>
                <a:gd name="T25" fmla="*/ 36 h 79"/>
                <a:gd name="T26" fmla="*/ 65 w 69"/>
                <a:gd name="T27" fmla="*/ 26 h 79"/>
                <a:gd name="T28" fmla="*/ 69 w 69"/>
                <a:gd name="T29" fmla="*/ 10 h 79"/>
                <a:gd name="T30" fmla="*/ 59 w 69"/>
                <a:gd name="T31" fmla="*/ 0 h 79"/>
                <a:gd name="T32" fmla="*/ 49 w 69"/>
                <a:gd name="T33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9">
                  <a:moveTo>
                    <a:pt x="49" y="10"/>
                  </a:moveTo>
                  <a:cubicBezTo>
                    <a:pt x="49" y="12"/>
                    <a:pt x="49" y="14"/>
                    <a:pt x="48" y="15"/>
                  </a:cubicBezTo>
                  <a:cubicBezTo>
                    <a:pt x="48" y="16"/>
                    <a:pt x="47" y="17"/>
                    <a:pt x="46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9"/>
                    <a:pt x="21" y="32"/>
                    <a:pt x="13" y="39"/>
                  </a:cubicBezTo>
                  <a:cubicBezTo>
                    <a:pt x="10" y="42"/>
                    <a:pt x="6" y="46"/>
                    <a:pt x="4" y="51"/>
                  </a:cubicBezTo>
                  <a:cubicBezTo>
                    <a:pt x="2" y="56"/>
                    <a:pt x="0" y="62"/>
                    <a:pt x="0" y="69"/>
                  </a:cubicBezTo>
                  <a:cubicBezTo>
                    <a:pt x="0" y="74"/>
                    <a:pt x="5" y="79"/>
                    <a:pt x="10" y="79"/>
                  </a:cubicBezTo>
                  <a:cubicBezTo>
                    <a:pt x="16" y="79"/>
                    <a:pt x="20" y="74"/>
                    <a:pt x="20" y="69"/>
                  </a:cubicBezTo>
                  <a:cubicBezTo>
                    <a:pt x="20" y="65"/>
                    <a:pt x="21" y="63"/>
                    <a:pt x="22" y="61"/>
                  </a:cubicBezTo>
                  <a:cubicBezTo>
                    <a:pt x="22" y="59"/>
                    <a:pt x="23" y="57"/>
                    <a:pt x="25" y="56"/>
                  </a:cubicBezTo>
                  <a:cubicBezTo>
                    <a:pt x="27" y="53"/>
                    <a:pt x="30" y="51"/>
                    <a:pt x="35" y="48"/>
                  </a:cubicBezTo>
                  <a:cubicBezTo>
                    <a:pt x="41" y="44"/>
                    <a:pt x="48" y="41"/>
                    <a:pt x="56" y="36"/>
                  </a:cubicBezTo>
                  <a:cubicBezTo>
                    <a:pt x="59" y="33"/>
                    <a:pt x="63" y="30"/>
                    <a:pt x="65" y="26"/>
                  </a:cubicBezTo>
                  <a:cubicBezTo>
                    <a:pt x="68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1376363" y="2427289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5 h 78"/>
                <a:gd name="T6" fmla="*/ 45 w 69"/>
                <a:gd name="T7" fmla="*/ 36 h 78"/>
                <a:gd name="T8" fmla="*/ 27 w 69"/>
                <a:gd name="T9" fmla="*/ 24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5 h 78"/>
                <a:gd name="T22" fmla="*/ 24 w 69"/>
                <a:gd name="T23" fmla="*/ 47 h 78"/>
                <a:gd name="T24" fmla="*/ 44 w 69"/>
                <a:gd name="T25" fmla="*/ 58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5"/>
                  </a:cubicBezTo>
                  <a:cubicBezTo>
                    <a:pt x="55" y="41"/>
                    <a:pt x="50" y="38"/>
                    <a:pt x="45" y="36"/>
                  </a:cubicBezTo>
                  <a:cubicBezTo>
                    <a:pt x="38" y="32"/>
                    <a:pt x="31" y="28"/>
                    <a:pt x="27" y="24"/>
                  </a:cubicBezTo>
                  <a:cubicBezTo>
                    <a:pt x="25" y="22"/>
                    <a:pt x="23" y="20"/>
                    <a:pt x="22" y="18"/>
                  </a:cubicBezTo>
                  <a:cubicBezTo>
                    <a:pt x="21" y="16"/>
                    <a:pt x="20" y="13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1" y="20"/>
                    <a:pt x="3" y="25"/>
                  </a:cubicBezTo>
                  <a:cubicBezTo>
                    <a:pt x="5" y="29"/>
                    <a:pt x="7" y="32"/>
                    <a:pt x="10" y="35"/>
                  </a:cubicBezTo>
                  <a:cubicBezTo>
                    <a:pt x="14" y="40"/>
                    <a:pt x="19" y="44"/>
                    <a:pt x="24" y="47"/>
                  </a:cubicBezTo>
                  <a:cubicBezTo>
                    <a:pt x="32" y="51"/>
                    <a:pt x="39" y="55"/>
                    <a:pt x="44" y="58"/>
                  </a:cubicBezTo>
                  <a:cubicBezTo>
                    <a:pt x="46" y="60"/>
                    <a:pt x="47" y="61"/>
                    <a:pt x="48" y="63"/>
                  </a:cubicBezTo>
                  <a:cubicBezTo>
                    <a:pt x="49" y="64"/>
                    <a:pt x="49" y="65"/>
                    <a:pt x="49" y="68"/>
                  </a:cubicBezTo>
                  <a:cubicBezTo>
                    <a:pt x="49" y="73"/>
                    <a:pt x="54" y="78"/>
                    <a:pt x="59" y="78"/>
                  </a:cubicBezTo>
                  <a:cubicBezTo>
                    <a:pt x="65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1376363" y="2317751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6 h 78"/>
                <a:gd name="T22" fmla="*/ 24 w 69"/>
                <a:gd name="T23" fmla="*/ 48 h 78"/>
                <a:gd name="T24" fmla="*/ 44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5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5" y="29"/>
                    <a:pt x="7" y="33"/>
                    <a:pt x="10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4" y="59"/>
                  </a:cubicBezTo>
                  <a:cubicBezTo>
                    <a:pt x="46" y="61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093913" y="208597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6"/>
                    <a:pt x="164" y="10"/>
                  </a:cubicBezTo>
                  <a:cubicBezTo>
                    <a:pt x="164" y="5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776288" y="1700214"/>
              <a:ext cx="152400" cy="17463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105026" y="107632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5"/>
                    <a:pt x="164" y="10"/>
                  </a:cubicBezTo>
                  <a:cubicBezTo>
                    <a:pt x="164" y="4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633663" y="773114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1311276" y="2771776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6"/>
                    <a:pt x="163" y="10"/>
                  </a:cubicBezTo>
                  <a:cubicBezTo>
                    <a:pt x="163" y="5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1654176" y="24177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09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868363" y="771526"/>
              <a:ext cx="115888" cy="115888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5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2700338" y="17446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6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close/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7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8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9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close/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close/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1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2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3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5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6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7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8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9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close/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0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1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close/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2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3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4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5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6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7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8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9"/>
            <p:cNvSpPr>
              <a:spLocks noEditPoints="1"/>
            </p:cNvSpPr>
            <p:nvPr/>
          </p:nvSpPr>
          <p:spPr bwMode="auto">
            <a:xfrm>
              <a:off x="2613026" y="976314"/>
              <a:ext cx="142875" cy="150813"/>
            </a:xfrm>
            <a:custGeom>
              <a:avLst/>
              <a:gdLst>
                <a:gd name="T0" fmla="*/ 66 w 152"/>
                <a:gd name="T1" fmla="*/ 24 h 161"/>
                <a:gd name="T2" fmla="*/ 63 w 152"/>
                <a:gd name="T3" fmla="*/ 28 h 161"/>
                <a:gd name="T4" fmla="*/ 74 w 152"/>
                <a:gd name="T5" fmla="*/ 34 h 161"/>
                <a:gd name="T6" fmla="*/ 144 w 152"/>
                <a:gd name="T7" fmla="*/ 74 h 161"/>
                <a:gd name="T8" fmla="*/ 74 w 152"/>
                <a:gd name="T9" fmla="*/ 114 h 161"/>
                <a:gd name="T10" fmla="*/ 4 w 152"/>
                <a:gd name="T11" fmla="*/ 154 h 161"/>
                <a:gd name="T12" fmla="*/ 4 w 152"/>
                <a:gd name="T13" fmla="*/ 74 h 161"/>
                <a:gd name="T14" fmla="*/ 4 w 152"/>
                <a:gd name="T15" fmla="*/ 62 h 161"/>
                <a:gd name="T16" fmla="*/ 0 w 152"/>
                <a:gd name="T17" fmla="*/ 64 h 161"/>
                <a:gd name="T18" fmla="*/ 0 w 152"/>
                <a:gd name="T19" fmla="*/ 74 h 161"/>
                <a:gd name="T20" fmla="*/ 0 w 152"/>
                <a:gd name="T21" fmla="*/ 161 h 161"/>
                <a:gd name="T22" fmla="*/ 76 w 152"/>
                <a:gd name="T23" fmla="*/ 118 h 161"/>
                <a:gd name="T24" fmla="*/ 152 w 152"/>
                <a:gd name="T25" fmla="*/ 74 h 161"/>
                <a:gd name="T26" fmla="*/ 76 w 152"/>
                <a:gd name="T27" fmla="*/ 30 h 161"/>
                <a:gd name="T28" fmla="*/ 66 w 152"/>
                <a:gd name="T29" fmla="*/ 24 h 161"/>
                <a:gd name="T30" fmla="*/ 0 w 152"/>
                <a:gd name="T31" fmla="*/ 0 h 161"/>
                <a:gd name="T32" fmla="*/ 0 w 152"/>
                <a:gd name="T33" fmla="*/ 41 h 161"/>
                <a:gd name="T34" fmla="*/ 4 w 152"/>
                <a:gd name="T35" fmla="*/ 39 h 161"/>
                <a:gd name="T36" fmla="*/ 4 w 152"/>
                <a:gd name="T37" fmla="*/ 2 h 161"/>
                <a:gd name="T38" fmla="*/ 0 w 152"/>
                <a:gd name="T3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161">
                  <a:moveTo>
                    <a:pt x="66" y="24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4"/>
                    <a:pt x="4" y="154"/>
                    <a:pt x="4" y="15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66" y="24"/>
                    <a:pt x="66" y="24"/>
                    <a:pt x="66" y="24"/>
                  </a:cubicBezTo>
                  <a:moveTo>
                    <a:pt x="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0"/>
            <p:cNvSpPr>
              <a:spLocks noEditPoints="1"/>
            </p:cNvSpPr>
            <p:nvPr/>
          </p:nvSpPr>
          <p:spPr bwMode="auto">
            <a:xfrm>
              <a:off x="2613026" y="963614"/>
              <a:ext cx="61913" cy="73025"/>
            </a:xfrm>
            <a:custGeom>
              <a:avLst/>
              <a:gdLst>
                <a:gd name="T0" fmla="*/ 4 w 66"/>
                <a:gd name="T1" fmla="*/ 52 h 77"/>
                <a:gd name="T2" fmla="*/ 0 w 66"/>
                <a:gd name="T3" fmla="*/ 54 h 77"/>
                <a:gd name="T4" fmla="*/ 0 w 66"/>
                <a:gd name="T5" fmla="*/ 77 h 77"/>
                <a:gd name="T6" fmla="*/ 4 w 66"/>
                <a:gd name="T7" fmla="*/ 75 h 77"/>
                <a:gd name="T8" fmla="*/ 4 w 66"/>
                <a:gd name="T9" fmla="*/ 52 h 77"/>
                <a:gd name="T10" fmla="*/ 0 w 66"/>
                <a:gd name="T11" fmla="*/ 0 h 77"/>
                <a:gd name="T12" fmla="*/ 0 w 66"/>
                <a:gd name="T13" fmla="*/ 13 h 77"/>
                <a:gd name="T14" fmla="*/ 4 w 66"/>
                <a:gd name="T15" fmla="*/ 15 h 77"/>
                <a:gd name="T16" fmla="*/ 4 w 66"/>
                <a:gd name="T17" fmla="*/ 7 h 77"/>
                <a:gd name="T18" fmla="*/ 63 w 66"/>
                <a:gd name="T19" fmla="*/ 41 h 77"/>
                <a:gd name="T20" fmla="*/ 66 w 66"/>
                <a:gd name="T21" fmla="*/ 37 h 77"/>
                <a:gd name="T22" fmla="*/ 0 w 66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7">
                  <a:moveTo>
                    <a:pt x="4" y="52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1"/>
            <p:cNvSpPr>
              <a:spLocks noEditPoints="1"/>
            </p:cNvSpPr>
            <p:nvPr/>
          </p:nvSpPr>
          <p:spPr bwMode="auto">
            <a:xfrm>
              <a:off x="1187451" y="1758951"/>
              <a:ext cx="142875" cy="152400"/>
            </a:xfrm>
            <a:custGeom>
              <a:avLst/>
              <a:gdLst>
                <a:gd name="T0" fmla="*/ 66 w 152"/>
                <a:gd name="T1" fmla="*/ 25 h 162"/>
                <a:gd name="T2" fmla="*/ 63 w 152"/>
                <a:gd name="T3" fmla="*/ 28 h 162"/>
                <a:gd name="T4" fmla="*/ 74 w 152"/>
                <a:gd name="T5" fmla="*/ 34 h 162"/>
                <a:gd name="T6" fmla="*/ 144 w 152"/>
                <a:gd name="T7" fmla="*/ 74 h 162"/>
                <a:gd name="T8" fmla="*/ 74 w 152"/>
                <a:gd name="T9" fmla="*/ 114 h 162"/>
                <a:gd name="T10" fmla="*/ 4 w 152"/>
                <a:gd name="T11" fmla="*/ 155 h 162"/>
                <a:gd name="T12" fmla="*/ 4 w 152"/>
                <a:gd name="T13" fmla="*/ 74 h 162"/>
                <a:gd name="T14" fmla="*/ 4 w 152"/>
                <a:gd name="T15" fmla="*/ 62 h 162"/>
                <a:gd name="T16" fmla="*/ 0 w 152"/>
                <a:gd name="T17" fmla="*/ 65 h 162"/>
                <a:gd name="T18" fmla="*/ 0 w 152"/>
                <a:gd name="T19" fmla="*/ 74 h 162"/>
                <a:gd name="T20" fmla="*/ 0 w 152"/>
                <a:gd name="T21" fmla="*/ 162 h 162"/>
                <a:gd name="T22" fmla="*/ 76 w 152"/>
                <a:gd name="T23" fmla="*/ 118 h 162"/>
                <a:gd name="T24" fmla="*/ 76 w 152"/>
                <a:gd name="T25" fmla="*/ 118 h 162"/>
                <a:gd name="T26" fmla="*/ 152 w 152"/>
                <a:gd name="T27" fmla="*/ 74 h 162"/>
                <a:gd name="T28" fmla="*/ 76 w 152"/>
                <a:gd name="T29" fmla="*/ 31 h 162"/>
                <a:gd name="T30" fmla="*/ 66 w 152"/>
                <a:gd name="T31" fmla="*/ 25 h 162"/>
                <a:gd name="T32" fmla="*/ 0 w 152"/>
                <a:gd name="T33" fmla="*/ 0 h 162"/>
                <a:gd name="T34" fmla="*/ 0 w 152"/>
                <a:gd name="T35" fmla="*/ 42 h 162"/>
                <a:gd name="T36" fmla="*/ 4 w 152"/>
                <a:gd name="T37" fmla="*/ 39 h 162"/>
                <a:gd name="T38" fmla="*/ 4 w 152"/>
                <a:gd name="T39" fmla="*/ 2 h 162"/>
                <a:gd name="T40" fmla="*/ 0 w 152"/>
                <a:gd name="T4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2" h="162">
                  <a:moveTo>
                    <a:pt x="66" y="25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66" y="25"/>
                    <a:pt x="66" y="25"/>
                    <a:pt x="66" y="25"/>
                  </a:cubicBezTo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2"/>
            <p:cNvSpPr>
              <a:spLocks noEditPoints="1"/>
            </p:cNvSpPr>
            <p:nvPr/>
          </p:nvSpPr>
          <p:spPr bwMode="auto">
            <a:xfrm>
              <a:off x="1187451" y="1747839"/>
              <a:ext cx="61913" cy="73025"/>
            </a:xfrm>
            <a:custGeom>
              <a:avLst/>
              <a:gdLst>
                <a:gd name="T0" fmla="*/ 4 w 66"/>
                <a:gd name="T1" fmla="*/ 52 h 78"/>
                <a:gd name="T2" fmla="*/ 0 w 66"/>
                <a:gd name="T3" fmla="*/ 55 h 78"/>
                <a:gd name="T4" fmla="*/ 0 w 66"/>
                <a:gd name="T5" fmla="*/ 78 h 78"/>
                <a:gd name="T6" fmla="*/ 4 w 66"/>
                <a:gd name="T7" fmla="*/ 75 h 78"/>
                <a:gd name="T8" fmla="*/ 4 w 66"/>
                <a:gd name="T9" fmla="*/ 52 h 78"/>
                <a:gd name="T10" fmla="*/ 0 w 66"/>
                <a:gd name="T11" fmla="*/ 0 h 78"/>
                <a:gd name="T12" fmla="*/ 0 w 66"/>
                <a:gd name="T13" fmla="*/ 13 h 78"/>
                <a:gd name="T14" fmla="*/ 4 w 66"/>
                <a:gd name="T15" fmla="*/ 15 h 78"/>
                <a:gd name="T16" fmla="*/ 4 w 66"/>
                <a:gd name="T17" fmla="*/ 7 h 78"/>
                <a:gd name="T18" fmla="*/ 63 w 66"/>
                <a:gd name="T19" fmla="*/ 41 h 78"/>
                <a:gd name="T20" fmla="*/ 66 w 66"/>
                <a:gd name="T21" fmla="*/ 38 h 78"/>
                <a:gd name="T22" fmla="*/ 0 w 66"/>
                <a:gd name="T2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8">
                  <a:moveTo>
                    <a:pt x="4" y="52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3"/>
            <p:cNvSpPr>
              <a:spLocks noEditPoints="1"/>
            </p:cNvSpPr>
            <p:nvPr/>
          </p:nvSpPr>
          <p:spPr bwMode="auto">
            <a:xfrm>
              <a:off x="2036763" y="1677989"/>
              <a:ext cx="122238" cy="122238"/>
            </a:xfrm>
            <a:custGeom>
              <a:avLst/>
              <a:gdLst>
                <a:gd name="T0" fmla="*/ 131 w 131"/>
                <a:gd name="T1" fmla="*/ 66 h 131"/>
                <a:gd name="T2" fmla="*/ 129 w 131"/>
                <a:gd name="T3" fmla="*/ 66 h 131"/>
                <a:gd name="T4" fmla="*/ 127 w 131"/>
                <a:gd name="T5" fmla="*/ 66 h 131"/>
                <a:gd name="T6" fmla="*/ 109 w 131"/>
                <a:gd name="T7" fmla="*/ 109 h 131"/>
                <a:gd name="T8" fmla="*/ 66 w 131"/>
                <a:gd name="T9" fmla="*/ 127 h 131"/>
                <a:gd name="T10" fmla="*/ 22 w 131"/>
                <a:gd name="T11" fmla="*/ 109 h 131"/>
                <a:gd name="T12" fmla="*/ 6 w 131"/>
                <a:gd name="T13" fmla="*/ 79 h 131"/>
                <a:gd name="T14" fmla="*/ 2 w 131"/>
                <a:gd name="T15" fmla="*/ 81 h 131"/>
                <a:gd name="T16" fmla="*/ 66 w 131"/>
                <a:gd name="T17" fmla="*/ 131 h 131"/>
                <a:gd name="T18" fmla="*/ 131 w 131"/>
                <a:gd name="T19" fmla="*/ 66 h 131"/>
                <a:gd name="T20" fmla="*/ 28 w 131"/>
                <a:gd name="T21" fmla="*/ 12 h 131"/>
                <a:gd name="T22" fmla="*/ 0 w 131"/>
                <a:gd name="T23" fmla="*/ 59 h 131"/>
                <a:gd name="T24" fmla="*/ 5 w 131"/>
                <a:gd name="T25" fmla="*/ 57 h 131"/>
                <a:gd name="T26" fmla="*/ 22 w 131"/>
                <a:gd name="T27" fmla="*/ 22 h 131"/>
                <a:gd name="T28" fmla="*/ 28 w 131"/>
                <a:gd name="T29" fmla="*/ 17 h 131"/>
                <a:gd name="T30" fmla="*/ 28 w 131"/>
                <a:gd name="T31" fmla="*/ 12 h 131"/>
                <a:gd name="T32" fmla="*/ 35 w 131"/>
                <a:gd name="T33" fmla="*/ 12 h 131"/>
                <a:gd name="T34" fmla="*/ 35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6 w 131"/>
                <a:gd name="T41" fmla="*/ 0 h 131"/>
                <a:gd name="T42" fmla="*/ 48 w 131"/>
                <a:gd name="T43" fmla="*/ 3 h 131"/>
                <a:gd name="T44" fmla="*/ 48 w 131"/>
                <a:gd name="T45" fmla="*/ 7 h 131"/>
                <a:gd name="T46" fmla="*/ 66 w 131"/>
                <a:gd name="T47" fmla="*/ 4 h 131"/>
                <a:gd name="T48" fmla="*/ 109 w 131"/>
                <a:gd name="T49" fmla="*/ 22 h 131"/>
                <a:gd name="T50" fmla="*/ 127 w 131"/>
                <a:gd name="T51" fmla="*/ 66 h 131"/>
                <a:gd name="T52" fmla="*/ 129 w 131"/>
                <a:gd name="T53" fmla="*/ 66 h 131"/>
                <a:gd name="T54" fmla="*/ 131 w 131"/>
                <a:gd name="T55" fmla="*/ 66 h 131"/>
                <a:gd name="T56" fmla="*/ 131 w 131"/>
                <a:gd name="T57" fmla="*/ 66 h 131"/>
                <a:gd name="T58" fmla="*/ 66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09"/>
                  </a:cubicBezTo>
                  <a:cubicBezTo>
                    <a:pt x="98" y="121"/>
                    <a:pt x="83" y="127"/>
                    <a:pt x="66" y="127"/>
                  </a:cubicBezTo>
                  <a:cubicBezTo>
                    <a:pt x="49" y="127"/>
                    <a:pt x="33" y="121"/>
                    <a:pt x="22" y="109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1"/>
                    <a:pt x="66" y="131"/>
                  </a:cubicBezTo>
                  <a:cubicBezTo>
                    <a:pt x="102" y="131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59"/>
                  </a:cubicBezTo>
                  <a:cubicBezTo>
                    <a:pt x="2" y="58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0"/>
                    <a:pt x="26" y="19"/>
                    <a:pt x="28" y="17"/>
                  </a:cubicBezTo>
                  <a:cubicBezTo>
                    <a:pt x="28" y="16"/>
                    <a:pt x="28" y="14"/>
                    <a:pt x="2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5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3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2036763" y="1681164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6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9 h 78"/>
                <a:gd name="T16" fmla="*/ 28 w 48"/>
                <a:gd name="T17" fmla="*/ 9 h 78"/>
                <a:gd name="T18" fmla="*/ 28 w 48"/>
                <a:gd name="T19" fmla="*/ 14 h 78"/>
                <a:gd name="T20" fmla="*/ 35 w 48"/>
                <a:gd name="T21" fmla="*/ 9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9 h 78"/>
                <a:gd name="T28" fmla="*/ 35 w 48"/>
                <a:gd name="T29" fmla="*/ 9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5"/>
                    <a:pt x="0" y="56"/>
                  </a:cubicBezTo>
                  <a:cubicBezTo>
                    <a:pt x="0" y="58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7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9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2"/>
                    <a:pt x="33" y="11"/>
                    <a:pt x="35" y="9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2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5"/>
            <p:cNvSpPr>
              <a:spLocks noEditPoints="1"/>
            </p:cNvSpPr>
            <p:nvPr/>
          </p:nvSpPr>
          <p:spPr bwMode="auto">
            <a:xfrm>
              <a:off x="1736726" y="10144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2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8 w 131"/>
                <a:gd name="T21" fmla="*/ 12 h 131"/>
                <a:gd name="T22" fmla="*/ 0 w 131"/>
                <a:gd name="T23" fmla="*/ 59 h 131"/>
                <a:gd name="T24" fmla="*/ 4 w 131"/>
                <a:gd name="T25" fmla="*/ 56 h 131"/>
                <a:gd name="T26" fmla="*/ 22 w 131"/>
                <a:gd name="T27" fmla="*/ 22 h 131"/>
                <a:gd name="T28" fmla="*/ 27 w 131"/>
                <a:gd name="T29" fmla="*/ 17 h 131"/>
                <a:gd name="T30" fmla="*/ 28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8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3" y="101"/>
                    <a:pt x="8" y="90"/>
                    <a:pt x="5" y="79"/>
                  </a:cubicBezTo>
                  <a:cubicBezTo>
                    <a:pt x="4" y="79"/>
                    <a:pt x="3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8" y="12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2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6"/>
            <p:cNvSpPr>
              <a:spLocks noEditPoints="1"/>
            </p:cNvSpPr>
            <p:nvPr/>
          </p:nvSpPr>
          <p:spPr bwMode="auto">
            <a:xfrm>
              <a:off x="1736726" y="1016001"/>
              <a:ext cx="42863" cy="73025"/>
            </a:xfrm>
            <a:custGeom>
              <a:avLst/>
              <a:gdLst>
                <a:gd name="T0" fmla="*/ 4 w 47"/>
                <a:gd name="T1" fmla="*/ 54 h 78"/>
                <a:gd name="T2" fmla="*/ 0 w 47"/>
                <a:gd name="T3" fmla="*/ 57 h 78"/>
                <a:gd name="T4" fmla="*/ 0 w 47"/>
                <a:gd name="T5" fmla="*/ 63 h 78"/>
                <a:gd name="T6" fmla="*/ 1 w 47"/>
                <a:gd name="T7" fmla="*/ 78 h 78"/>
                <a:gd name="T8" fmla="*/ 5 w 47"/>
                <a:gd name="T9" fmla="*/ 77 h 78"/>
                <a:gd name="T10" fmla="*/ 4 w 47"/>
                <a:gd name="T11" fmla="*/ 63 h 78"/>
                <a:gd name="T12" fmla="*/ 4 w 47"/>
                <a:gd name="T13" fmla="*/ 54 h 78"/>
                <a:gd name="T14" fmla="*/ 34 w 47"/>
                <a:gd name="T15" fmla="*/ 10 h 78"/>
                <a:gd name="T16" fmla="*/ 28 w 47"/>
                <a:gd name="T17" fmla="*/ 10 h 78"/>
                <a:gd name="T18" fmla="*/ 27 w 47"/>
                <a:gd name="T19" fmla="*/ 15 h 78"/>
                <a:gd name="T20" fmla="*/ 34 w 47"/>
                <a:gd name="T21" fmla="*/ 10 h 78"/>
                <a:gd name="T22" fmla="*/ 47 w 47"/>
                <a:gd name="T23" fmla="*/ 0 h 78"/>
                <a:gd name="T24" fmla="*/ 28 w 47"/>
                <a:gd name="T25" fmla="*/ 10 h 78"/>
                <a:gd name="T26" fmla="*/ 28 w 47"/>
                <a:gd name="T27" fmla="*/ 10 h 78"/>
                <a:gd name="T28" fmla="*/ 34 w 47"/>
                <a:gd name="T29" fmla="*/ 10 h 78"/>
                <a:gd name="T30" fmla="*/ 47 w 47"/>
                <a:gd name="T31" fmla="*/ 4 h 78"/>
                <a:gd name="T32" fmla="*/ 47 w 47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78">
                  <a:moveTo>
                    <a:pt x="4" y="54"/>
                  </a:moveTo>
                  <a:cubicBezTo>
                    <a:pt x="3" y="55"/>
                    <a:pt x="1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9"/>
                    <a:pt x="0" y="74"/>
                    <a:pt x="1" y="78"/>
                  </a:cubicBezTo>
                  <a:cubicBezTo>
                    <a:pt x="3" y="78"/>
                    <a:pt x="4" y="77"/>
                    <a:pt x="5" y="77"/>
                  </a:cubicBezTo>
                  <a:cubicBezTo>
                    <a:pt x="4" y="73"/>
                    <a:pt x="4" y="68"/>
                    <a:pt x="4" y="63"/>
                  </a:cubicBezTo>
                  <a:cubicBezTo>
                    <a:pt x="4" y="60"/>
                    <a:pt x="4" y="57"/>
                    <a:pt x="4" y="54"/>
                  </a:cubicBezTo>
                  <a:moveTo>
                    <a:pt x="34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2"/>
                    <a:pt x="28" y="13"/>
                    <a:pt x="27" y="15"/>
                  </a:cubicBezTo>
                  <a:cubicBezTo>
                    <a:pt x="30" y="13"/>
                    <a:pt x="32" y="11"/>
                    <a:pt x="34" y="10"/>
                  </a:cubicBezTo>
                  <a:moveTo>
                    <a:pt x="47" y="0"/>
                  </a:moveTo>
                  <a:cubicBezTo>
                    <a:pt x="40" y="2"/>
                    <a:pt x="33" y="6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8" y="8"/>
                    <a:pt x="43" y="6"/>
                    <a:pt x="47" y="4"/>
                  </a:cubicBezTo>
                  <a:cubicBezTo>
                    <a:pt x="47" y="3"/>
                    <a:pt x="47" y="2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7"/>
            <p:cNvSpPr>
              <a:spLocks noEditPoints="1"/>
            </p:cNvSpPr>
            <p:nvPr/>
          </p:nvSpPr>
          <p:spPr bwMode="auto">
            <a:xfrm>
              <a:off x="1773238" y="2770189"/>
              <a:ext cx="123825" cy="122238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1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4"/>
                    <a:pt x="13" y="32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8"/>
            <p:cNvSpPr>
              <a:spLocks noEditPoints="1"/>
            </p:cNvSpPr>
            <p:nvPr/>
          </p:nvSpPr>
          <p:spPr bwMode="auto">
            <a:xfrm>
              <a:off x="1773238" y="2771776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9"/>
            <p:cNvSpPr>
              <a:spLocks noEditPoints="1"/>
            </p:cNvSpPr>
            <p:nvPr/>
          </p:nvSpPr>
          <p:spPr bwMode="auto">
            <a:xfrm>
              <a:off x="2052638" y="2681289"/>
              <a:ext cx="122238" cy="61913"/>
            </a:xfrm>
            <a:custGeom>
              <a:avLst/>
              <a:gdLst>
                <a:gd name="T0" fmla="*/ 28 w 131"/>
                <a:gd name="T1" fmla="*/ 12 h 66"/>
                <a:gd name="T2" fmla="*/ 0 w 131"/>
                <a:gd name="T3" fmla="*/ 66 h 66"/>
                <a:gd name="T4" fmla="*/ 4 w 131"/>
                <a:gd name="T5" fmla="*/ 66 h 66"/>
                <a:gd name="T6" fmla="*/ 22 w 131"/>
                <a:gd name="T7" fmla="*/ 22 h 66"/>
                <a:gd name="T8" fmla="*/ 29 w 131"/>
                <a:gd name="T9" fmla="*/ 16 h 66"/>
                <a:gd name="T10" fmla="*/ 28 w 131"/>
                <a:gd name="T11" fmla="*/ 12 h 66"/>
                <a:gd name="T12" fmla="*/ 28 w 131"/>
                <a:gd name="T13" fmla="*/ 12 h 66"/>
                <a:gd name="T14" fmla="*/ 65 w 131"/>
                <a:gd name="T15" fmla="*/ 0 h 66"/>
                <a:gd name="T16" fmla="*/ 47 w 131"/>
                <a:gd name="T17" fmla="*/ 3 h 66"/>
                <a:gd name="T18" fmla="*/ 48 w 131"/>
                <a:gd name="T19" fmla="*/ 7 h 66"/>
                <a:gd name="T20" fmla="*/ 65 w 131"/>
                <a:gd name="T21" fmla="*/ 4 h 66"/>
                <a:gd name="T22" fmla="*/ 109 w 131"/>
                <a:gd name="T23" fmla="*/ 22 h 66"/>
                <a:gd name="T24" fmla="*/ 127 w 131"/>
                <a:gd name="T25" fmla="*/ 66 h 66"/>
                <a:gd name="T26" fmla="*/ 131 w 131"/>
                <a:gd name="T27" fmla="*/ 66 h 66"/>
                <a:gd name="T28" fmla="*/ 65 w 131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6">
                  <a:moveTo>
                    <a:pt x="28" y="12"/>
                  </a:moveTo>
                  <a:cubicBezTo>
                    <a:pt x="11" y="24"/>
                    <a:pt x="0" y="44"/>
                    <a:pt x="0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3"/>
                  </a:cubicBezTo>
                  <a:cubicBezTo>
                    <a:pt x="47" y="4"/>
                    <a:pt x="47" y="6"/>
                    <a:pt x="48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9"/>
                    <a:pt x="127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078038" y="2684464"/>
              <a:ext cx="19050" cy="11113"/>
            </a:xfrm>
            <a:custGeom>
              <a:avLst/>
              <a:gdLst>
                <a:gd name="T0" fmla="*/ 19 w 20"/>
                <a:gd name="T1" fmla="*/ 0 h 13"/>
                <a:gd name="T2" fmla="*/ 0 w 20"/>
                <a:gd name="T3" fmla="*/ 9 h 13"/>
                <a:gd name="T4" fmla="*/ 0 w 20"/>
                <a:gd name="T5" fmla="*/ 9 h 13"/>
                <a:gd name="T6" fmla="*/ 1 w 20"/>
                <a:gd name="T7" fmla="*/ 13 h 13"/>
                <a:gd name="T8" fmla="*/ 20 w 20"/>
                <a:gd name="T9" fmla="*/ 4 h 13"/>
                <a:gd name="T10" fmla="*/ 19 w 2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6" y="9"/>
                    <a:pt x="13" y="6"/>
                    <a:pt x="20" y="4"/>
                  </a:cubicBezTo>
                  <a:cubicBezTo>
                    <a:pt x="19" y="3"/>
                    <a:pt x="19" y="1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21"/>
            <p:cNvSpPr>
              <a:spLocks noEditPoints="1"/>
            </p:cNvSpPr>
            <p:nvPr/>
          </p:nvSpPr>
          <p:spPr bwMode="auto">
            <a:xfrm>
              <a:off x="1577976" y="1768476"/>
              <a:ext cx="122238" cy="60325"/>
            </a:xfrm>
            <a:custGeom>
              <a:avLst/>
              <a:gdLst>
                <a:gd name="T0" fmla="*/ 28 w 131"/>
                <a:gd name="T1" fmla="*/ 11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9 w 131"/>
                <a:gd name="T9" fmla="*/ 16 h 65"/>
                <a:gd name="T10" fmla="*/ 28 w 131"/>
                <a:gd name="T11" fmla="*/ 12 h 65"/>
                <a:gd name="T12" fmla="*/ 28 w 131"/>
                <a:gd name="T13" fmla="*/ 11 h 65"/>
                <a:gd name="T14" fmla="*/ 65 w 131"/>
                <a:gd name="T15" fmla="*/ 0 h 65"/>
                <a:gd name="T16" fmla="*/ 47 w 131"/>
                <a:gd name="T17" fmla="*/ 2 h 65"/>
                <a:gd name="T18" fmla="*/ 48 w 131"/>
                <a:gd name="T19" fmla="*/ 6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8" y="11"/>
                  </a:moveTo>
                  <a:cubicBezTo>
                    <a:pt x="11" y="23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3"/>
                    <a:pt x="28" y="12"/>
                  </a:cubicBezTo>
                  <a:cubicBezTo>
                    <a:pt x="28" y="12"/>
                    <a:pt x="28" y="12"/>
                    <a:pt x="28" y="11"/>
                  </a:cubicBezTo>
                  <a:moveTo>
                    <a:pt x="65" y="0"/>
                  </a:moveTo>
                  <a:cubicBezTo>
                    <a:pt x="59" y="0"/>
                    <a:pt x="53" y="0"/>
                    <a:pt x="47" y="2"/>
                  </a:cubicBezTo>
                  <a:cubicBezTo>
                    <a:pt x="47" y="4"/>
                    <a:pt x="47" y="5"/>
                    <a:pt x="48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0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1603376" y="1770064"/>
              <a:ext cx="19050" cy="12700"/>
            </a:xfrm>
            <a:custGeom>
              <a:avLst/>
              <a:gdLst>
                <a:gd name="T0" fmla="*/ 19 w 20"/>
                <a:gd name="T1" fmla="*/ 0 h 14"/>
                <a:gd name="T2" fmla="*/ 0 w 20"/>
                <a:gd name="T3" fmla="*/ 9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4 h 14"/>
                <a:gd name="T10" fmla="*/ 19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1" y="14"/>
                  </a:cubicBezTo>
                  <a:cubicBezTo>
                    <a:pt x="6" y="10"/>
                    <a:pt x="13" y="6"/>
                    <a:pt x="20" y="4"/>
                  </a:cubicBezTo>
                  <a:cubicBezTo>
                    <a:pt x="19" y="3"/>
                    <a:pt x="19" y="2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3"/>
            <p:cNvSpPr>
              <a:spLocks noEditPoints="1"/>
            </p:cNvSpPr>
            <p:nvPr/>
          </p:nvSpPr>
          <p:spPr bwMode="auto">
            <a:xfrm>
              <a:off x="950913" y="1284289"/>
              <a:ext cx="122238" cy="60325"/>
            </a:xfrm>
            <a:custGeom>
              <a:avLst/>
              <a:gdLst>
                <a:gd name="T0" fmla="*/ 27 w 131"/>
                <a:gd name="T1" fmla="*/ 12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8 w 131"/>
                <a:gd name="T9" fmla="*/ 16 h 65"/>
                <a:gd name="T10" fmla="*/ 27 w 131"/>
                <a:gd name="T11" fmla="*/ 12 h 65"/>
                <a:gd name="T12" fmla="*/ 27 w 131"/>
                <a:gd name="T13" fmla="*/ 12 h 65"/>
                <a:gd name="T14" fmla="*/ 65 w 131"/>
                <a:gd name="T15" fmla="*/ 0 h 65"/>
                <a:gd name="T16" fmla="*/ 47 w 131"/>
                <a:gd name="T17" fmla="*/ 2 h 65"/>
                <a:gd name="T18" fmla="*/ 47 w 131"/>
                <a:gd name="T19" fmla="*/ 7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7" y="12"/>
                  </a:moveTo>
                  <a:cubicBezTo>
                    <a:pt x="11" y="24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8" y="16"/>
                  </a:cubicBezTo>
                  <a:cubicBezTo>
                    <a:pt x="28" y="15"/>
                    <a:pt x="27" y="14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976313" y="1285876"/>
              <a:ext cx="17463" cy="14288"/>
            </a:xfrm>
            <a:custGeom>
              <a:avLst/>
              <a:gdLst>
                <a:gd name="T0" fmla="*/ 20 w 20"/>
                <a:gd name="T1" fmla="*/ 0 h 14"/>
                <a:gd name="T2" fmla="*/ 0 w 20"/>
                <a:gd name="T3" fmla="*/ 10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5 h 14"/>
                <a:gd name="T10" fmla="*/ 20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20" y="0"/>
                  </a:moveTo>
                  <a:cubicBezTo>
                    <a:pt x="13" y="3"/>
                    <a:pt x="6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1" y="14"/>
                  </a:cubicBezTo>
                  <a:cubicBezTo>
                    <a:pt x="7" y="10"/>
                    <a:pt x="13" y="7"/>
                    <a:pt x="20" y="5"/>
                  </a:cubicBezTo>
                  <a:cubicBezTo>
                    <a:pt x="20" y="3"/>
                    <a:pt x="20" y="2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2392363" y="1322389"/>
              <a:ext cx="60325" cy="122238"/>
            </a:xfrm>
            <a:custGeom>
              <a:avLst/>
              <a:gdLst>
                <a:gd name="T0" fmla="*/ 65 w 65"/>
                <a:gd name="T1" fmla="*/ 0 h 131"/>
                <a:gd name="T2" fmla="*/ 0 w 65"/>
                <a:gd name="T3" fmla="*/ 65 h 131"/>
                <a:gd name="T4" fmla="*/ 65 w 65"/>
                <a:gd name="T5" fmla="*/ 131 h 131"/>
                <a:gd name="T6" fmla="*/ 65 w 65"/>
                <a:gd name="T7" fmla="*/ 127 h 131"/>
                <a:gd name="T8" fmla="*/ 22 w 65"/>
                <a:gd name="T9" fmla="*/ 109 h 131"/>
                <a:gd name="T10" fmla="*/ 4 w 65"/>
                <a:gd name="T11" fmla="*/ 65 h 131"/>
                <a:gd name="T12" fmla="*/ 22 w 65"/>
                <a:gd name="T13" fmla="*/ 22 h 131"/>
                <a:gd name="T14" fmla="*/ 65 w 65"/>
                <a:gd name="T15" fmla="*/ 4 h 131"/>
                <a:gd name="T16" fmla="*/ 65 w 65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31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65" y="127"/>
                    <a:pt x="65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8" y="4"/>
                    <a:pt x="65" y="4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958851" y="2711451"/>
              <a:ext cx="60325" cy="122238"/>
            </a:xfrm>
            <a:custGeom>
              <a:avLst/>
              <a:gdLst>
                <a:gd name="T0" fmla="*/ 66 w 66"/>
                <a:gd name="T1" fmla="*/ 0 h 131"/>
                <a:gd name="T2" fmla="*/ 0 w 66"/>
                <a:gd name="T3" fmla="*/ 65 h 131"/>
                <a:gd name="T4" fmla="*/ 66 w 66"/>
                <a:gd name="T5" fmla="*/ 131 h 131"/>
                <a:gd name="T6" fmla="*/ 66 w 66"/>
                <a:gd name="T7" fmla="*/ 127 h 131"/>
                <a:gd name="T8" fmla="*/ 22 w 66"/>
                <a:gd name="T9" fmla="*/ 109 h 131"/>
                <a:gd name="T10" fmla="*/ 4 w 66"/>
                <a:gd name="T11" fmla="*/ 65 h 131"/>
                <a:gd name="T12" fmla="*/ 22 w 66"/>
                <a:gd name="T13" fmla="*/ 22 h 131"/>
                <a:gd name="T14" fmla="*/ 66 w 66"/>
                <a:gd name="T15" fmla="*/ 4 h 131"/>
                <a:gd name="T16" fmla="*/ 66 w 66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1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49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1597026" y="819151"/>
              <a:ext cx="61913" cy="120650"/>
            </a:xfrm>
            <a:custGeom>
              <a:avLst/>
              <a:gdLst>
                <a:gd name="T0" fmla="*/ 66 w 66"/>
                <a:gd name="T1" fmla="*/ 0 h 130"/>
                <a:gd name="T2" fmla="*/ 0 w 66"/>
                <a:gd name="T3" fmla="*/ 65 h 130"/>
                <a:gd name="T4" fmla="*/ 66 w 66"/>
                <a:gd name="T5" fmla="*/ 130 h 130"/>
                <a:gd name="T6" fmla="*/ 66 w 66"/>
                <a:gd name="T7" fmla="*/ 126 h 130"/>
                <a:gd name="T8" fmla="*/ 22 w 66"/>
                <a:gd name="T9" fmla="*/ 108 h 130"/>
                <a:gd name="T10" fmla="*/ 4 w 66"/>
                <a:gd name="T11" fmla="*/ 65 h 130"/>
                <a:gd name="T12" fmla="*/ 22 w 66"/>
                <a:gd name="T13" fmla="*/ 22 h 130"/>
                <a:gd name="T14" fmla="*/ 66 w 66"/>
                <a:gd name="T15" fmla="*/ 4 h 130"/>
                <a:gd name="T16" fmla="*/ 66 w 66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0"/>
                    <a:pt x="66" y="130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49" y="126"/>
                    <a:pt x="33" y="120"/>
                    <a:pt x="22" y="108"/>
                  </a:cubicBezTo>
                  <a:cubicBezTo>
                    <a:pt x="11" y="97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8"/>
            <p:cNvSpPr>
              <a:spLocks noEditPoints="1"/>
            </p:cNvSpPr>
            <p:nvPr/>
          </p:nvSpPr>
          <p:spPr bwMode="auto">
            <a:xfrm>
              <a:off x="928688" y="21447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1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7 w 131"/>
                <a:gd name="T21" fmla="*/ 11 h 131"/>
                <a:gd name="T22" fmla="*/ 0 w 131"/>
                <a:gd name="T23" fmla="*/ 59 h 131"/>
                <a:gd name="T24" fmla="*/ 4 w 131"/>
                <a:gd name="T25" fmla="*/ 56 h 131"/>
                <a:gd name="T26" fmla="*/ 21 w 131"/>
                <a:gd name="T27" fmla="*/ 22 h 131"/>
                <a:gd name="T28" fmla="*/ 27 w 131"/>
                <a:gd name="T29" fmla="*/ 17 h 131"/>
                <a:gd name="T30" fmla="*/ 27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7 w 131"/>
                <a:gd name="T37" fmla="*/ 12 h 131"/>
                <a:gd name="T38" fmla="*/ 27 w 131"/>
                <a:gd name="T39" fmla="*/ 11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7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1" y="109"/>
                  </a:cubicBezTo>
                  <a:cubicBezTo>
                    <a:pt x="13" y="101"/>
                    <a:pt x="7" y="90"/>
                    <a:pt x="5" y="79"/>
                  </a:cubicBezTo>
                  <a:cubicBezTo>
                    <a:pt x="4" y="79"/>
                    <a:pt x="2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7" y="11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1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7" y="15"/>
                    <a:pt x="27" y="13"/>
                    <a:pt x="27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1"/>
                  </a:cubicBezTo>
                  <a:moveTo>
                    <a:pt x="65" y="0"/>
                  </a:moveTo>
                  <a:cubicBezTo>
                    <a:pt x="59" y="0"/>
                    <a:pt x="52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7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29"/>
            <p:cNvSpPr>
              <a:spLocks noEditPoints="1"/>
            </p:cNvSpPr>
            <p:nvPr/>
          </p:nvSpPr>
          <p:spPr bwMode="auto">
            <a:xfrm>
              <a:off x="928688" y="2146301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1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7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5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4" y="55"/>
                    <a:pt x="2" y="56"/>
                    <a:pt x="1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5" y="77"/>
                    <a:pt x="6" y="77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5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5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4" y="6"/>
                    <a:pt x="48" y="4"/>
                  </a:cubicBezTo>
                  <a:cubicBezTo>
                    <a:pt x="48" y="3"/>
                    <a:pt x="48" y="2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0"/>
            <p:cNvSpPr>
              <a:spLocks noEditPoints="1"/>
            </p:cNvSpPr>
            <p:nvPr/>
          </p:nvSpPr>
          <p:spPr bwMode="auto">
            <a:xfrm>
              <a:off x="2763838" y="2211389"/>
              <a:ext cx="123825" cy="123825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31"/>
            <p:cNvSpPr>
              <a:spLocks noEditPoints="1"/>
            </p:cNvSpPr>
            <p:nvPr/>
          </p:nvSpPr>
          <p:spPr bwMode="auto">
            <a:xfrm>
              <a:off x="2763838" y="2214564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2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3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4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5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6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7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8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9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40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1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2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3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4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5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6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2005013" y="19764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7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7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8"/>
                    <a:pt x="30" y="28"/>
                    <a:pt x="35" y="37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6"/>
                    <a:pt x="34" y="25"/>
                    <a:pt x="28" y="17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2112963" y="1976439"/>
              <a:ext cx="55563" cy="49213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0 w 59"/>
                <a:gd name="T7" fmla="*/ 4 h 53"/>
                <a:gd name="T8" fmla="*/ 19 w 59"/>
                <a:gd name="T9" fmla="*/ 11 h 53"/>
                <a:gd name="T10" fmla="*/ 36 w 59"/>
                <a:gd name="T11" fmla="*/ 37 h 53"/>
                <a:gd name="T12" fmla="*/ 45 w 59"/>
                <a:gd name="T13" fmla="*/ 48 h 53"/>
                <a:gd name="T14" fmla="*/ 58 w 59"/>
                <a:gd name="T15" fmla="*/ 53 h 53"/>
                <a:gd name="T16" fmla="*/ 59 w 59"/>
                <a:gd name="T17" fmla="*/ 53 h 53"/>
                <a:gd name="T18" fmla="*/ 59 w 59"/>
                <a:gd name="T19" fmla="*/ 49 h 53"/>
                <a:gd name="T20" fmla="*/ 44 w 59"/>
                <a:gd name="T21" fmla="*/ 42 h 53"/>
                <a:gd name="T22" fmla="*/ 29 w 59"/>
                <a:gd name="T23" fmla="*/ 17 h 53"/>
                <a:gd name="T24" fmla="*/ 18 w 59"/>
                <a:gd name="T25" fmla="*/ 5 h 53"/>
                <a:gd name="T26" fmla="*/ 0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7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54"/>
            <p:cNvSpPr>
              <a:spLocks/>
            </p:cNvSpPr>
            <p:nvPr/>
          </p:nvSpPr>
          <p:spPr bwMode="auto">
            <a:xfrm>
              <a:off x="2058988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5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8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6"/>
                    <a:pt x="25" y="26"/>
                    <a:pt x="20" y="35"/>
                  </a:cubicBezTo>
                  <a:cubicBezTo>
                    <a:pt x="17" y="39"/>
                    <a:pt x="15" y="43"/>
                    <a:pt x="12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50"/>
                    <a:pt x="18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55"/>
            <p:cNvSpPr>
              <a:spLocks/>
            </p:cNvSpPr>
            <p:nvPr/>
          </p:nvSpPr>
          <p:spPr bwMode="auto">
            <a:xfrm>
              <a:off x="2168526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0 h 53"/>
                <a:gd name="T24" fmla="*/ 58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3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6"/>
            <p:cNvSpPr>
              <a:spLocks/>
            </p:cNvSpPr>
            <p:nvPr/>
          </p:nvSpPr>
          <p:spPr bwMode="auto">
            <a:xfrm>
              <a:off x="2314576" y="2828926"/>
              <a:ext cx="55563" cy="50800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19 w 59"/>
                <a:gd name="T7" fmla="*/ 11 h 53"/>
                <a:gd name="T8" fmla="*/ 36 w 59"/>
                <a:gd name="T9" fmla="*/ 37 h 53"/>
                <a:gd name="T10" fmla="*/ 45 w 59"/>
                <a:gd name="T11" fmla="*/ 48 h 53"/>
                <a:gd name="T12" fmla="*/ 58 w 59"/>
                <a:gd name="T13" fmla="*/ 53 h 53"/>
                <a:gd name="T14" fmla="*/ 59 w 59"/>
                <a:gd name="T15" fmla="*/ 53 h 53"/>
                <a:gd name="T16" fmla="*/ 59 w 59"/>
                <a:gd name="T17" fmla="*/ 49 h 53"/>
                <a:gd name="T18" fmla="*/ 44 w 59"/>
                <a:gd name="T19" fmla="*/ 42 h 53"/>
                <a:gd name="T20" fmla="*/ 29 w 59"/>
                <a:gd name="T21" fmla="*/ 16 h 53"/>
                <a:gd name="T22" fmla="*/ 18 w 59"/>
                <a:gd name="T23" fmla="*/ 5 h 53"/>
                <a:gd name="T24" fmla="*/ 0 w 59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6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7"/>
            <p:cNvSpPr>
              <a:spLocks/>
            </p:cNvSpPr>
            <p:nvPr/>
          </p:nvSpPr>
          <p:spPr bwMode="auto">
            <a:xfrm>
              <a:off x="2424113" y="2828926"/>
              <a:ext cx="53975" cy="50800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8 w 58"/>
                <a:gd name="T9" fmla="*/ 11 h 53"/>
                <a:gd name="T10" fmla="*/ 35 w 58"/>
                <a:gd name="T11" fmla="*/ 37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8" y="11"/>
                  </a:cubicBezTo>
                  <a:cubicBezTo>
                    <a:pt x="25" y="18"/>
                    <a:pt x="30" y="28"/>
                    <a:pt x="35" y="37"/>
                  </a:cubicBezTo>
                  <a:cubicBezTo>
                    <a:pt x="37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6"/>
                    <a:pt x="34" y="25"/>
                    <a:pt x="28" y="16"/>
                  </a:cubicBezTo>
                  <a:cubicBezTo>
                    <a:pt x="25" y="12"/>
                    <a:pt x="21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58"/>
            <p:cNvSpPr>
              <a:spLocks/>
            </p:cNvSpPr>
            <p:nvPr/>
          </p:nvSpPr>
          <p:spPr bwMode="auto">
            <a:xfrm>
              <a:off x="237013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59"/>
            <p:cNvSpPr>
              <a:spLocks/>
            </p:cNvSpPr>
            <p:nvPr/>
          </p:nvSpPr>
          <p:spPr bwMode="auto">
            <a:xfrm>
              <a:off x="247808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49 h 53"/>
                <a:gd name="T12" fmla="*/ 0 w 58"/>
                <a:gd name="T13" fmla="*/ 53 h 53"/>
                <a:gd name="T14" fmla="*/ 0 w 58"/>
                <a:gd name="T15" fmla="*/ 53 h 53"/>
                <a:gd name="T16" fmla="*/ 17 w 58"/>
                <a:gd name="T17" fmla="*/ 45 h 53"/>
                <a:gd name="T18" fmla="*/ 33 w 58"/>
                <a:gd name="T19" fmla="*/ 19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6" y="8"/>
                  </a:cubicBezTo>
                  <a:cubicBezTo>
                    <a:pt x="29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0"/>
            <p:cNvSpPr>
              <a:spLocks/>
            </p:cNvSpPr>
            <p:nvPr/>
          </p:nvSpPr>
          <p:spPr bwMode="auto">
            <a:xfrm>
              <a:off x="246380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257175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6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2517776" y="1600201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4"/>
                    <a:pt x="39" y="11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2625726" y="1600201"/>
              <a:ext cx="55563" cy="49213"/>
            </a:xfrm>
            <a:custGeom>
              <a:avLst/>
              <a:gdLst>
                <a:gd name="T0" fmla="*/ 58 w 59"/>
                <a:gd name="T1" fmla="*/ 0 h 53"/>
                <a:gd name="T2" fmla="*/ 37 w 59"/>
                <a:gd name="T3" fmla="*/ 8 h 53"/>
                <a:gd name="T4" fmla="*/ 20 w 59"/>
                <a:gd name="T5" fmla="*/ 34 h 53"/>
                <a:gd name="T6" fmla="*/ 12 w 59"/>
                <a:gd name="T7" fmla="*/ 45 h 53"/>
                <a:gd name="T8" fmla="*/ 0 w 59"/>
                <a:gd name="T9" fmla="*/ 49 h 53"/>
                <a:gd name="T10" fmla="*/ 0 w 59"/>
                <a:gd name="T11" fmla="*/ 49 h 53"/>
                <a:gd name="T12" fmla="*/ 0 w 59"/>
                <a:gd name="T13" fmla="*/ 53 h 53"/>
                <a:gd name="T14" fmla="*/ 0 w 59"/>
                <a:gd name="T15" fmla="*/ 53 h 53"/>
                <a:gd name="T16" fmla="*/ 18 w 59"/>
                <a:gd name="T17" fmla="*/ 45 h 53"/>
                <a:gd name="T18" fmla="*/ 34 w 59"/>
                <a:gd name="T19" fmla="*/ 19 h 53"/>
                <a:gd name="T20" fmla="*/ 44 w 59"/>
                <a:gd name="T21" fmla="*/ 8 h 53"/>
                <a:gd name="T22" fmla="*/ 59 w 59"/>
                <a:gd name="T23" fmla="*/ 4 h 53"/>
                <a:gd name="T24" fmla="*/ 59 w 59"/>
                <a:gd name="T25" fmla="*/ 0 h 53"/>
                <a:gd name="T26" fmla="*/ 58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5" y="42"/>
                    <a:pt x="12" y="45"/>
                  </a:cubicBezTo>
                  <a:cubicBezTo>
                    <a:pt x="9" y="47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5"/>
                  </a:cubicBezTo>
                  <a:cubicBezTo>
                    <a:pt x="24" y="37"/>
                    <a:pt x="28" y="27"/>
                    <a:pt x="34" y="19"/>
                  </a:cubicBezTo>
                  <a:cubicBezTo>
                    <a:pt x="36" y="14"/>
                    <a:pt x="40" y="11"/>
                    <a:pt x="44" y="8"/>
                  </a:cubicBezTo>
                  <a:cubicBezTo>
                    <a:pt x="47" y="5"/>
                    <a:pt x="52" y="4"/>
                    <a:pt x="59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95091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105886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49 h 53"/>
                <a:gd name="T20" fmla="*/ 44 w 58"/>
                <a:gd name="T21" fmla="*/ 42 h 53"/>
                <a:gd name="T22" fmla="*/ 28 w 58"/>
                <a:gd name="T23" fmla="*/ 16 h 53"/>
                <a:gd name="T24" fmla="*/ 17 w 58"/>
                <a:gd name="T25" fmla="*/ 5 h 53"/>
                <a:gd name="T26" fmla="*/ 0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100488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19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4 h 53"/>
                <a:gd name="T16" fmla="*/ 33 w 58"/>
                <a:gd name="T17" fmla="*/ 18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4" y="26"/>
                    <a:pt x="19" y="34"/>
                  </a:cubicBezTo>
                  <a:cubicBezTo>
                    <a:pt x="17" y="38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7"/>
            <p:cNvSpPr>
              <a:spLocks/>
            </p:cNvSpPr>
            <p:nvPr/>
          </p:nvSpPr>
          <p:spPr bwMode="auto">
            <a:xfrm>
              <a:off x="111283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0 w 58"/>
                <a:gd name="T15" fmla="*/ 53 h 53"/>
                <a:gd name="T16" fmla="*/ 18 w 58"/>
                <a:gd name="T17" fmla="*/ 44 h 53"/>
                <a:gd name="T18" fmla="*/ 33 w 58"/>
                <a:gd name="T19" fmla="*/ 18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8"/>
                    <a:pt x="15" y="42"/>
                    <a:pt x="12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8"/>
            <p:cNvSpPr>
              <a:spLocks/>
            </p:cNvSpPr>
            <p:nvPr/>
          </p:nvSpPr>
          <p:spPr bwMode="auto">
            <a:xfrm>
              <a:off x="2020888" y="977901"/>
              <a:ext cx="49213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9"/>
            <p:cNvSpPr>
              <a:spLocks/>
            </p:cNvSpPr>
            <p:nvPr/>
          </p:nvSpPr>
          <p:spPr bwMode="auto">
            <a:xfrm>
              <a:off x="2020888" y="8699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70"/>
            <p:cNvSpPr>
              <a:spLocks noEditPoints="1"/>
            </p:cNvSpPr>
            <p:nvPr/>
          </p:nvSpPr>
          <p:spPr bwMode="auto">
            <a:xfrm>
              <a:off x="2020888" y="9239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5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71"/>
            <p:cNvSpPr>
              <a:spLocks noEditPoints="1"/>
            </p:cNvSpPr>
            <p:nvPr/>
          </p:nvSpPr>
          <p:spPr bwMode="auto">
            <a:xfrm>
              <a:off x="2020888" y="8159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1687513" y="1547814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7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39 h 58"/>
                <a:gd name="T16" fmla="*/ 37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7" y="10"/>
                    <a:pt x="42" y="14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6"/>
                    <a:pt x="5" y="41"/>
                  </a:cubicBezTo>
                  <a:cubicBezTo>
                    <a:pt x="2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39"/>
                  </a:cubicBezTo>
                  <a:cubicBezTo>
                    <a:pt x="18" y="32"/>
                    <a:pt x="28" y="28"/>
                    <a:pt x="37" y="23"/>
                  </a:cubicBezTo>
                  <a:cubicBezTo>
                    <a:pt x="41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1687513" y="1438276"/>
              <a:ext cx="49213" cy="53975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7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4 w 53"/>
                <a:gd name="T15" fmla="*/ 59 h 59"/>
                <a:gd name="T16" fmla="*/ 11 w 53"/>
                <a:gd name="T17" fmla="*/ 40 h 59"/>
                <a:gd name="T18" fmla="*/ 37 w 53"/>
                <a:gd name="T19" fmla="*/ 23 h 59"/>
                <a:gd name="T20" fmla="*/ 48 w 53"/>
                <a:gd name="T21" fmla="*/ 14 h 59"/>
                <a:gd name="T22" fmla="*/ 53 w 53"/>
                <a:gd name="T2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7" y="11"/>
                    <a:pt x="42" y="15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8" y="33"/>
                    <a:pt x="28" y="29"/>
                    <a:pt x="37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74"/>
            <p:cNvSpPr>
              <a:spLocks noEditPoints="1"/>
            </p:cNvSpPr>
            <p:nvPr/>
          </p:nvSpPr>
          <p:spPr bwMode="auto">
            <a:xfrm>
              <a:off x="1687513" y="1492251"/>
              <a:ext cx="49213" cy="55563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5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0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4" y="16"/>
                    <a:pt x="8" y="21"/>
                  </a:cubicBezTo>
                  <a:cubicBezTo>
                    <a:pt x="16" y="29"/>
                    <a:pt x="26" y="33"/>
                    <a:pt x="35" y="38"/>
                  </a:cubicBezTo>
                  <a:cubicBezTo>
                    <a:pt x="39" y="41"/>
                    <a:pt x="43" y="43"/>
                    <a:pt x="45" y="46"/>
                  </a:cubicBezTo>
                  <a:cubicBezTo>
                    <a:pt x="48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50" y="45"/>
                    <a:pt x="45" y="40"/>
                  </a:cubicBezTo>
                  <a:cubicBezTo>
                    <a:pt x="38" y="34"/>
                    <a:pt x="27" y="30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75"/>
            <p:cNvSpPr>
              <a:spLocks noEditPoints="1"/>
            </p:cNvSpPr>
            <p:nvPr/>
          </p:nvSpPr>
          <p:spPr bwMode="auto">
            <a:xfrm>
              <a:off x="1687513" y="1384301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2 h 58"/>
                <a:gd name="T14" fmla="*/ 35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4" y="17"/>
                    <a:pt x="8" y="22"/>
                  </a:cubicBezTo>
                  <a:cubicBezTo>
                    <a:pt x="16" y="30"/>
                    <a:pt x="26" y="34"/>
                    <a:pt x="35" y="39"/>
                  </a:cubicBezTo>
                  <a:cubicBezTo>
                    <a:pt x="39" y="41"/>
                    <a:pt x="43" y="44"/>
                    <a:pt x="45" y="47"/>
                  </a:cubicBezTo>
                  <a:cubicBezTo>
                    <a:pt x="48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50" y="45"/>
                    <a:pt x="45" y="41"/>
                  </a:cubicBezTo>
                  <a:cubicBezTo>
                    <a:pt x="38" y="35"/>
                    <a:pt x="27" y="31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7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2590801" y="2454276"/>
              <a:ext cx="50800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590801" y="2346326"/>
              <a:ext cx="50800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78"/>
            <p:cNvSpPr>
              <a:spLocks noEditPoints="1"/>
            </p:cNvSpPr>
            <p:nvPr/>
          </p:nvSpPr>
          <p:spPr bwMode="auto">
            <a:xfrm>
              <a:off x="2590801" y="240030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4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9"/>
            <p:cNvSpPr>
              <a:spLocks noEditPoints="1"/>
            </p:cNvSpPr>
            <p:nvPr/>
          </p:nvSpPr>
          <p:spPr bwMode="auto">
            <a:xfrm>
              <a:off x="2590801" y="229235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1470026" y="2540001"/>
              <a:ext cx="49213" cy="55563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40 h 58"/>
                <a:gd name="T16" fmla="*/ 36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6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40"/>
                  </a:cubicBezTo>
                  <a:cubicBezTo>
                    <a:pt x="17" y="33"/>
                    <a:pt x="27" y="28"/>
                    <a:pt x="36" y="23"/>
                  </a:cubicBezTo>
                  <a:cubicBezTo>
                    <a:pt x="41" y="20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1470026" y="24320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4 w 53"/>
                <a:gd name="T15" fmla="*/ 58 h 58"/>
                <a:gd name="T16" fmla="*/ 11 w 53"/>
                <a:gd name="T17" fmla="*/ 39 h 58"/>
                <a:gd name="T18" fmla="*/ 36 w 53"/>
                <a:gd name="T19" fmla="*/ 23 h 58"/>
                <a:gd name="T20" fmla="*/ 48 w 53"/>
                <a:gd name="T21" fmla="*/ 14 h 58"/>
                <a:gd name="T22" fmla="*/ 53 w 53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0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39"/>
                  </a:cubicBezTo>
                  <a:cubicBezTo>
                    <a:pt x="17" y="32"/>
                    <a:pt x="27" y="28"/>
                    <a:pt x="36" y="23"/>
                  </a:cubicBezTo>
                  <a:cubicBezTo>
                    <a:pt x="40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82"/>
            <p:cNvSpPr>
              <a:spLocks noEditPoints="1"/>
            </p:cNvSpPr>
            <p:nvPr/>
          </p:nvSpPr>
          <p:spPr bwMode="auto">
            <a:xfrm>
              <a:off x="1470026" y="24860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8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4"/>
                    <a:pt x="27" y="31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83"/>
            <p:cNvSpPr>
              <a:spLocks noEditPoints="1"/>
            </p:cNvSpPr>
            <p:nvPr/>
          </p:nvSpPr>
          <p:spPr bwMode="auto">
            <a:xfrm>
              <a:off x="1470026" y="23780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3"/>
                    <a:pt x="34" y="38"/>
                  </a:cubicBezTo>
                  <a:cubicBezTo>
                    <a:pt x="38" y="41"/>
                    <a:pt x="42" y="43"/>
                    <a:pt x="45" y="46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49" y="45"/>
                    <a:pt x="44" y="41"/>
                  </a:cubicBezTo>
                  <a:cubicBezTo>
                    <a:pt x="37" y="34"/>
                    <a:pt x="27" y="30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Rectangle 184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Rectangle 185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Rectangle 186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187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188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189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Rectangle 190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Rectangle 191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192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Rectangle 193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94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95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96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97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1962151" y="2360614"/>
              <a:ext cx="65088" cy="66675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7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1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7 h 70"/>
                <a:gd name="T32" fmla="*/ 43 w 70"/>
                <a:gd name="T33" fmla="*/ 47 h 70"/>
                <a:gd name="T34" fmla="*/ 48 w 70"/>
                <a:gd name="T35" fmla="*/ 56 h 70"/>
                <a:gd name="T36" fmla="*/ 53 w 70"/>
                <a:gd name="T37" fmla="*/ 64 h 70"/>
                <a:gd name="T38" fmla="*/ 66 w 70"/>
                <a:gd name="T39" fmla="*/ 51 h 70"/>
                <a:gd name="T40" fmla="*/ 70 w 70"/>
                <a:gd name="T41" fmla="*/ 35 h 70"/>
                <a:gd name="T42" fmla="*/ 64 w 70"/>
                <a:gd name="T43" fmla="*/ 16 h 70"/>
                <a:gd name="T44" fmla="*/ 64 w 70"/>
                <a:gd name="T45" fmla="*/ 16 h 70"/>
                <a:gd name="T46" fmla="*/ 51 w 70"/>
                <a:gd name="T47" fmla="*/ 4 h 70"/>
                <a:gd name="T48" fmla="*/ 35 w 70"/>
                <a:gd name="T49" fmla="*/ 0 h 70"/>
                <a:gd name="T50" fmla="*/ 16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5 w 70"/>
                <a:gd name="T57" fmla="*/ 53 h 70"/>
                <a:gd name="T58" fmla="*/ 5 w 70"/>
                <a:gd name="T59" fmla="*/ 53 h 70"/>
                <a:gd name="T60" fmla="*/ 18 w 70"/>
                <a:gd name="T61" fmla="*/ 65 h 70"/>
                <a:gd name="T62" fmla="*/ 35 w 70"/>
                <a:gd name="T63" fmla="*/ 70 h 70"/>
                <a:gd name="T64" fmla="*/ 53 w 70"/>
                <a:gd name="T65" fmla="*/ 64 h 70"/>
                <a:gd name="T66" fmla="*/ 53 w 70"/>
                <a:gd name="T67" fmla="*/ 64 h 70"/>
                <a:gd name="T68" fmla="*/ 48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7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9" y="61"/>
                    <a:pt x="63" y="56"/>
                    <a:pt x="66" y="51"/>
                  </a:cubicBezTo>
                  <a:cubicBezTo>
                    <a:pt x="68" y="46"/>
                    <a:pt x="70" y="40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7" y="7"/>
                    <a:pt x="51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1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5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1776413" y="1716089"/>
              <a:ext cx="65088" cy="65088"/>
            </a:xfrm>
            <a:custGeom>
              <a:avLst/>
              <a:gdLst>
                <a:gd name="T0" fmla="*/ 49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2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8 h 70"/>
                <a:gd name="T32" fmla="*/ 43 w 70"/>
                <a:gd name="T33" fmla="*/ 48 h 70"/>
                <a:gd name="T34" fmla="*/ 49 w 70"/>
                <a:gd name="T35" fmla="*/ 56 h 70"/>
                <a:gd name="T36" fmla="*/ 54 w 70"/>
                <a:gd name="T37" fmla="*/ 65 h 70"/>
                <a:gd name="T38" fmla="*/ 66 w 70"/>
                <a:gd name="T39" fmla="*/ 52 h 70"/>
                <a:gd name="T40" fmla="*/ 70 w 70"/>
                <a:gd name="T41" fmla="*/ 35 h 70"/>
                <a:gd name="T42" fmla="*/ 65 w 70"/>
                <a:gd name="T43" fmla="*/ 16 h 70"/>
                <a:gd name="T44" fmla="*/ 65 w 70"/>
                <a:gd name="T45" fmla="*/ 16 h 70"/>
                <a:gd name="T46" fmla="*/ 52 w 70"/>
                <a:gd name="T47" fmla="*/ 4 h 70"/>
                <a:gd name="T48" fmla="*/ 35 w 70"/>
                <a:gd name="T49" fmla="*/ 0 h 70"/>
                <a:gd name="T50" fmla="*/ 17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6 w 70"/>
                <a:gd name="T57" fmla="*/ 54 h 70"/>
                <a:gd name="T58" fmla="*/ 6 w 70"/>
                <a:gd name="T59" fmla="*/ 54 h 70"/>
                <a:gd name="T60" fmla="*/ 19 w 70"/>
                <a:gd name="T61" fmla="*/ 66 h 70"/>
                <a:gd name="T62" fmla="*/ 35 w 70"/>
                <a:gd name="T63" fmla="*/ 70 h 70"/>
                <a:gd name="T64" fmla="*/ 54 w 70"/>
                <a:gd name="T65" fmla="*/ 65 h 70"/>
                <a:gd name="T66" fmla="*/ 54 w 70"/>
                <a:gd name="T67" fmla="*/ 65 h 70"/>
                <a:gd name="T68" fmla="*/ 49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9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1" y="49"/>
                    <a:pt x="38" y="50"/>
                    <a:pt x="35" y="50"/>
                  </a:cubicBezTo>
                  <a:cubicBezTo>
                    <a:pt x="33" y="50"/>
                    <a:pt x="30" y="49"/>
                    <a:pt x="28" y="48"/>
                  </a:cubicBezTo>
                  <a:cubicBezTo>
                    <a:pt x="26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7" y="22"/>
                  </a:cubicBezTo>
                  <a:cubicBezTo>
                    <a:pt x="30" y="21"/>
                    <a:pt x="32" y="20"/>
                    <a:pt x="35" y="20"/>
                  </a:cubicBezTo>
                  <a:cubicBezTo>
                    <a:pt x="38" y="20"/>
                    <a:pt x="40" y="21"/>
                    <a:pt x="42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0" y="32"/>
                    <a:pt x="50" y="35"/>
                  </a:cubicBezTo>
                  <a:cubicBezTo>
                    <a:pt x="50" y="37"/>
                    <a:pt x="50" y="40"/>
                    <a:pt x="48" y="42"/>
                  </a:cubicBezTo>
                  <a:cubicBezTo>
                    <a:pt x="47" y="44"/>
                    <a:pt x="46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3" y="57"/>
                    <a:pt x="66" y="52"/>
                  </a:cubicBezTo>
                  <a:cubicBezTo>
                    <a:pt x="69" y="47"/>
                    <a:pt x="70" y="41"/>
                    <a:pt x="70" y="35"/>
                  </a:cubicBezTo>
                  <a:cubicBezTo>
                    <a:pt x="70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5" y="0"/>
                  </a:cubicBezTo>
                  <a:cubicBezTo>
                    <a:pt x="29" y="0"/>
                    <a:pt x="22" y="2"/>
                    <a:pt x="17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3" y="63"/>
                    <a:pt x="19" y="66"/>
                  </a:cubicBezTo>
                  <a:cubicBezTo>
                    <a:pt x="24" y="69"/>
                    <a:pt x="29" y="70"/>
                    <a:pt x="35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931863" y="1914526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7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1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2 h 70"/>
                <a:gd name="T24" fmla="*/ 47 w 70"/>
                <a:gd name="T25" fmla="*/ 27 h 70"/>
                <a:gd name="T26" fmla="*/ 47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8 h 70"/>
                <a:gd name="T34" fmla="*/ 43 w 70"/>
                <a:gd name="T35" fmla="*/ 48 h 70"/>
                <a:gd name="T36" fmla="*/ 48 w 70"/>
                <a:gd name="T37" fmla="*/ 56 h 70"/>
                <a:gd name="T38" fmla="*/ 53 w 70"/>
                <a:gd name="T39" fmla="*/ 65 h 70"/>
                <a:gd name="T40" fmla="*/ 65 w 70"/>
                <a:gd name="T41" fmla="*/ 52 h 70"/>
                <a:gd name="T42" fmla="*/ 70 w 70"/>
                <a:gd name="T43" fmla="*/ 35 h 70"/>
                <a:gd name="T44" fmla="*/ 64 w 70"/>
                <a:gd name="T45" fmla="*/ 16 h 70"/>
                <a:gd name="T46" fmla="*/ 64 w 70"/>
                <a:gd name="T47" fmla="*/ 16 h 70"/>
                <a:gd name="T48" fmla="*/ 51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4 h 70"/>
                <a:gd name="T62" fmla="*/ 5 w 70"/>
                <a:gd name="T63" fmla="*/ 54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5 h 70"/>
                <a:gd name="T70" fmla="*/ 53 w 70"/>
                <a:gd name="T71" fmla="*/ 65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49"/>
                    <a:pt x="37" y="50"/>
                    <a:pt x="35" y="50"/>
                  </a:cubicBezTo>
                  <a:cubicBezTo>
                    <a:pt x="32" y="50"/>
                    <a:pt x="30" y="50"/>
                    <a:pt x="27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2"/>
                    <a:pt x="50" y="35"/>
                  </a:cubicBezTo>
                  <a:cubicBezTo>
                    <a:pt x="50" y="38"/>
                    <a:pt x="49" y="40"/>
                    <a:pt x="48" y="42"/>
                  </a:cubicBezTo>
                  <a:cubicBezTo>
                    <a:pt x="47" y="44"/>
                    <a:pt x="45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1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6" y="7"/>
                    <a:pt x="51" y="4"/>
                  </a:cubicBezTo>
                  <a:cubicBezTo>
                    <a:pt x="46" y="1"/>
                    <a:pt x="40" y="0"/>
                    <a:pt x="35" y="0"/>
                  </a:cubicBezTo>
                  <a:cubicBezTo>
                    <a:pt x="28" y="0"/>
                    <a:pt x="22" y="2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1" y="24"/>
                    <a:pt x="0" y="29"/>
                    <a:pt x="0" y="35"/>
                  </a:cubicBezTo>
                  <a:cubicBezTo>
                    <a:pt x="0" y="41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9"/>
                    <a:pt x="29" y="70"/>
                    <a:pt x="35" y="70"/>
                  </a:cubicBezTo>
                  <a:cubicBezTo>
                    <a:pt x="41" y="70"/>
                    <a:pt x="48" y="68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203"/>
            <p:cNvSpPr>
              <a:spLocks/>
            </p:cNvSpPr>
            <p:nvPr/>
          </p:nvSpPr>
          <p:spPr bwMode="auto">
            <a:xfrm>
              <a:off x="1171576" y="1176339"/>
              <a:ext cx="66675" cy="66675"/>
            </a:xfrm>
            <a:custGeom>
              <a:avLst/>
              <a:gdLst>
                <a:gd name="T0" fmla="*/ 49 w 71"/>
                <a:gd name="T1" fmla="*/ 56 h 70"/>
                <a:gd name="T2" fmla="*/ 44 w 71"/>
                <a:gd name="T3" fmla="*/ 48 h 70"/>
                <a:gd name="T4" fmla="*/ 36 w 71"/>
                <a:gd name="T5" fmla="*/ 50 h 70"/>
                <a:gd name="T6" fmla="*/ 28 w 71"/>
                <a:gd name="T7" fmla="*/ 48 h 70"/>
                <a:gd name="T8" fmla="*/ 23 w 71"/>
                <a:gd name="T9" fmla="*/ 43 h 70"/>
                <a:gd name="T10" fmla="*/ 23 w 71"/>
                <a:gd name="T11" fmla="*/ 43 h 70"/>
                <a:gd name="T12" fmla="*/ 20 w 71"/>
                <a:gd name="T13" fmla="*/ 35 h 70"/>
                <a:gd name="T14" fmla="*/ 22 w 71"/>
                <a:gd name="T15" fmla="*/ 28 h 70"/>
                <a:gd name="T16" fmla="*/ 28 w 71"/>
                <a:gd name="T17" fmla="*/ 22 h 70"/>
                <a:gd name="T18" fmla="*/ 36 w 71"/>
                <a:gd name="T19" fmla="*/ 20 h 70"/>
                <a:gd name="T20" fmla="*/ 43 w 71"/>
                <a:gd name="T21" fmla="*/ 22 h 70"/>
                <a:gd name="T22" fmla="*/ 48 w 71"/>
                <a:gd name="T23" fmla="*/ 27 h 70"/>
                <a:gd name="T24" fmla="*/ 48 w 71"/>
                <a:gd name="T25" fmla="*/ 27 h 70"/>
                <a:gd name="T26" fmla="*/ 51 w 71"/>
                <a:gd name="T27" fmla="*/ 35 h 70"/>
                <a:gd name="T28" fmla="*/ 49 w 71"/>
                <a:gd name="T29" fmla="*/ 42 h 70"/>
                <a:gd name="T30" fmla="*/ 44 w 71"/>
                <a:gd name="T31" fmla="*/ 48 h 70"/>
                <a:gd name="T32" fmla="*/ 44 w 71"/>
                <a:gd name="T33" fmla="*/ 48 h 70"/>
                <a:gd name="T34" fmla="*/ 49 w 71"/>
                <a:gd name="T35" fmla="*/ 56 h 70"/>
                <a:gd name="T36" fmla="*/ 54 w 71"/>
                <a:gd name="T37" fmla="*/ 65 h 70"/>
                <a:gd name="T38" fmla="*/ 66 w 71"/>
                <a:gd name="T39" fmla="*/ 52 h 70"/>
                <a:gd name="T40" fmla="*/ 71 w 71"/>
                <a:gd name="T41" fmla="*/ 35 h 70"/>
                <a:gd name="T42" fmla="*/ 65 w 71"/>
                <a:gd name="T43" fmla="*/ 16 h 70"/>
                <a:gd name="T44" fmla="*/ 65 w 71"/>
                <a:gd name="T45" fmla="*/ 16 h 70"/>
                <a:gd name="T46" fmla="*/ 52 w 71"/>
                <a:gd name="T47" fmla="*/ 4 h 70"/>
                <a:gd name="T48" fmla="*/ 36 w 71"/>
                <a:gd name="T49" fmla="*/ 0 h 70"/>
                <a:gd name="T50" fmla="*/ 17 w 71"/>
                <a:gd name="T51" fmla="*/ 5 h 70"/>
                <a:gd name="T52" fmla="*/ 5 w 71"/>
                <a:gd name="T53" fmla="*/ 18 h 70"/>
                <a:gd name="T54" fmla="*/ 0 w 71"/>
                <a:gd name="T55" fmla="*/ 35 h 70"/>
                <a:gd name="T56" fmla="*/ 6 w 71"/>
                <a:gd name="T57" fmla="*/ 54 h 70"/>
                <a:gd name="T58" fmla="*/ 6 w 71"/>
                <a:gd name="T59" fmla="*/ 54 h 70"/>
                <a:gd name="T60" fmla="*/ 19 w 71"/>
                <a:gd name="T61" fmla="*/ 66 h 70"/>
                <a:gd name="T62" fmla="*/ 36 w 71"/>
                <a:gd name="T63" fmla="*/ 70 h 70"/>
                <a:gd name="T64" fmla="*/ 54 w 71"/>
                <a:gd name="T65" fmla="*/ 65 h 70"/>
                <a:gd name="T66" fmla="*/ 54 w 71"/>
                <a:gd name="T67" fmla="*/ 65 h 70"/>
                <a:gd name="T68" fmla="*/ 49 w 71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" h="70">
                  <a:moveTo>
                    <a:pt x="49" y="56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1" y="49"/>
                    <a:pt x="38" y="50"/>
                    <a:pt x="36" y="50"/>
                  </a:cubicBezTo>
                  <a:cubicBezTo>
                    <a:pt x="33" y="50"/>
                    <a:pt x="31" y="49"/>
                    <a:pt x="28" y="48"/>
                  </a:cubicBezTo>
                  <a:cubicBezTo>
                    <a:pt x="26" y="47"/>
                    <a:pt x="24" y="45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8" y="22"/>
                  </a:cubicBezTo>
                  <a:cubicBezTo>
                    <a:pt x="30" y="21"/>
                    <a:pt x="33" y="20"/>
                    <a:pt x="36" y="20"/>
                  </a:cubicBezTo>
                  <a:cubicBezTo>
                    <a:pt x="38" y="20"/>
                    <a:pt x="41" y="21"/>
                    <a:pt x="43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1" y="32"/>
                    <a:pt x="51" y="35"/>
                  </a:cubicBezTo>
                  <a:cubicBezTo>
                    <a:pt x="51" y="37"/>
                    <a:pt x="50" y="40"/>
                    <a:pt x="49" y="42"/>
                  </a:cubicBezTo>
                  <a:cubicBezTo>
                    <a:pt x="48" y="44"/>
                    <a:pt x="46" y="46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4" y="57"/>
                    <a:pt x="66" y="52"/>
                  </a:cubicBezTo>
                  <a:cubicBezTo>
                    <a:pt x="69" y="46"/>
                    <a:pt x="71" y="41"/>
                    <a:pt x="71" y="35"/>
                  </a:cubicBezTo>
                  <a:cubicBezTo>
                    <a:pt x="71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6" y="0"/>
                  </a:cubicBezTo>
                  <a:cubicBezTo>
                    <a:pt x="29" y="0"/>
                    <a:pt x="23" y="2"/>
                    <a:pt x="17" y="5"/>
                  </a:cubicBezTo>
                  <a:cubicBezTo>
                    <a:pt x="12" y="9"/>
                    <a:pt x="7" y="13"/>
                    <a:pt x="5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4" y="63"/>
                    <a:pt x="19" y="66"/>
                  </a:cubicBezTo>
                  <a:cubicBezTo>
                    <a:pt x="24" y="69"/>
                    <a:pt x="30" y="70"/>
                    <a:pt x="36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204"/>
            <p:cNvSpPr>
              <a:spLocks/>
            </p:cNvSpPr>
            <p:nvPr/>
          </p:nvSpPr>
          <p:spPr bwMode="auto">
            <a:xfrm>
              <a:off x="2462213" y="1165226"/>
              <a:ext cx="65088" cy="66675"/>
            </a:xfrm>
            <a:custGeom>
              <a:avLst/>
              <a:gdLst>
                <a:gd name="T0" fmla="*/ 48 w 70"/>
                <a:gd name="T1" fmla="*/ 57 h 71"/>
                <a:gd name="T2" fmla="*/ 43 w 70"/>
                <a:gd name="T3" fmla="*/ 48 h 71"/>
                <a:gd name="T4" fmla="*/ 35 w 70"/>
                <a:gd name="T5" fmla="*/ 51 h 71"/>
                <a:gd name="T6" fmla="*/ 27 w 70"/>
                <a:gd name="T7" fmla="*/ 49 h 71"/>
                <a:gd name="T8" fmla="*/ 22 w 70"/>
                <a:gd name="T9" fmla="*/ 44 h 71"/>
                <a:gd name="T10" fmla="*/ 22 w 70"/>
                <a:gd name="T11" fmla="*/ 43 h 71"/>
                <a:gd name="T12" fmla="*/ 20 w 70"/>
                <a:gd name="T13" fmla="*/ 35 h 71"/>
                <a:gd name="T14" fmla="*/ 21 w 70"/>
                <a:gd name="T15" fmla="*/ 28 h 71"/>
                <a:gd name="T16" fmla="*/ 27 w 70"/>
                <a:gd name="T17" fmla="*/ 23 h 71"/>
                <a:gd name="T18" fmla="*/ 35 w 70"/>
                <a:gd name="T19" fmla="*/ 20 h 71"/>
                <a:gd name="T20" fmla="*/ 42 w 70"/>
                <a:gd name="T21" fmla="*/ 22 h 71"/>
                <a:gd name="T22" fmla="*/ 47 w 70"/>
                <a:gd name="T23" fmla="*/ 27 h 71"/>
                <a:gd name="T24" fmla="*/ 47 w 70"/>
                <a:gd name="T25" fmla="*/ 27 h 71"/>
                <a:gd name="T26" fmla="*/ 50 w 70"/>
                <a:gd name="T27" fmla="*/ 35 h 71"/>
                <a:gd name="T28" fmla="*/ 48 w 70"/>
                <a:gd name="T29" fmla="*/ 43 h 71"/>
                <a:gd name="T30" fmla="*/ 43 w 70"/>
                <a:gd name="T31" fmla="*/ 48 h 71"/>
                <a:gd name="T32" fmla="*/ 43 w 70"/>
                <a:gd name="T33" fmla="*/ 48 h 71"/>
                <a:gd name="T34" fmla="*/ 48 w 70"/>
                <a:gd name="T35" fmla="*/ 57 h 71"/>
                <a:gd name="T36" fmla="*/ 53 w 70"/>
                <a:gd name="T37" fmla="*/ 65 h 71"/>
                <a:gd name="T38" fmla="*/ 65 w 70"/>
                <a:gd name="T39" fmla="*/ 52 h 71"/>
                <a:gd name="T40" fmla="*/ 70 w 70"/>
                <a:gd name="T41" fmla="*/ 35 h 71"/>
                <a:gd name="T42" fmla="*/ 64 w 70"/>
                <a:gd name="T43" fmla="*/ 17 h 71"/>
                <a:gd name="T44" fmla="*/ 64 w 70"/>
                <a:gd name="T45" fmla="*/ 17 h 71"/>
                <a:gd name="T46" fmla="*/ 51 w 70"/>
                <a:gd name="T47" fmla="*/ 5 h 71"/>
                <a:gd name="T48" fmla="*/ 35 w 70"/>
                <a:gd name="T49" fmla="*/ 0 h 71"/>
                <a:gd name="T50" fmla="*/ 16 w 70"/>
                <a:gd name="T51" fmla="*/ 6 h 71"/>
                <a:gd name="T52" fmla="*/ 4 w 70"/>
                <a:gd name="T53" fmla="*/ 19 h 71"/>
                <a:gd name="T54" fmla="*/ 0 w 70"/>
                <a:gd name="T55" fmla="*/ 35 h 71"/>
                <a:gd name="T56" fmla="*/ 5 w 70"/>
                <a:gd name="T57" fmla="*/ 54 h 71"/>
                <a:gd name="T58" fmla="*/ 5 w 70"/>
                <a:gd name="T59" fmla="*/ 54 h 71"/>
                <a:gd name="T60" fmla="*/ 18 w 70"/>
                <a:gd name="T61" fmla="*/ 66 h 71"/>
                <a:gd name="T62" fmla="*/ 35 w 70"/>
                <a:gd name="T63" fmla="*/ 71 h 71"/>
                <a:gd name="T64" fmla="*/ 53 w 70"/>
                <a:gd name="T65" fmla="*/ 65 h 71"/>
                <a:gd name="T66" fmla="*/ 53 w 70"/>
                <a:gd name="T67" fmla="*/ 65 h 71"/>
                <a:gd name="T68" fmla="*/ 48 w 70"/>
                <a:gd name="T69" fmla="*/ 5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1">
                  <a:moveTo>
                    <a:pt x="48" y="57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50"/>
                    <a:pt x="37" y="51"/>
                    <a:pt x="35" y="51"/>
                  </a:cubicBezTo>
                  <a:cubicBezTo>
                    <a:pt x="32" y="51"/>
                    <a:pt x="30" y="50"/>
                    <a:pt x="27" y="49"/>
                  </a:cubicBezTo>
                  <a:cubicBezTo>
                    <a:pt x="25" y="48"/>
                    <a:pt x="23" y="46"/>
                    <a:pt x="22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3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3"/>
                    <a:pt x="50" y="35"/>
                  </a:cubicBezTo>
                  <a:cubicBezTo>
                    <a:pt x="50" y="38"/>
                    <a:pt x="49" y="40"/>
                    <a:pt x="48" y="43"/>
                  </a:cubicBezTo>
                  <a:cubicBezTo>
                    <a:pt x="47" y="45"/>
                    <a:pt x="45" y="47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2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3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2"/>
                    <a:pt x="56" y="7"/>
                    <a:pt x="51" y="5"/>
                  </a:cubicBezTo>
                  <a:cubicBezTo>
                    <a:pt x="46" y="2"/>
                    <a:pt x="40" y="0"/>
                    <a:pt x="35" y="0"/>
                  </a:cubicBezTo>
                  <a:cubicBezTo>
                    <a:pt x="28" y="0"/>
                    <a:pt x="22" y="2"/>
                    <a:pt x="16" y="6"/>
                  </a:cubicBezTo>
                  <a:cubicBezTo>
                    <a:pt x="11" y="9"/>
                    <a:pt x="7" y="14"/>
                    <a:pt x="4" y="19"/>
                  </a:cubicBezTo>
                  <a:cubicBezTo>
                    <a:pt x="1" y="24"/>
                    <a:pt x="0" y="30"/>
                    <a:pt x="0" y="35"/>
                  </a:cubicBezTo>
                  <a:cubicBezTo>
                    <a:pt x="0" y="42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4"/>
                    <a:pt x="18" y="66"/>
                  </a:cubicBezTo>
                  <a:cubicBezTo>
                    <a:pt x="23" y="69"/>
                    <a:pt x="29" y="71"/>
                    <a:pt x="35" y="71"/>
                  </a:cubicBezTo>
                  <a:cubicBezTo>
                    <a:pt x="41" y="71"/>
                    <a:pt x="48" y="69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06"/>
            <p:cNvSpPr>
              <a:spLocks/>
            </p:cNvSpPr>
            <p:nvPr/>
          </p:nvSpPr>
          <p:spPr bwMode="auto">
            <a:xfrm>
              <a:off x="2794000" y="2000251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1 h 70"/>
                <a:gd name="T24" fmla="*/ 48 w 70"/>
                <a:gd name="T25" fmla="*/ 27 h 70"/>
                <a:gd name="T26" fmla="*/ 48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7 h 70"/>
                <a:gd name="T34" fmla="*/ 43 w 70"/>
                <a:gd name="T35" fmla="*/ 47 h 70"/>
                <a:gd name="T36" fmla="*/ 48 w 70"/>
                <a:gd name="T37" fmla="*/ 56 h 70"/>
                <a:gd name="T38" fmla="*/ 54 w 70"/>
                <a:gd name="T39" fmla="*/ 64 h 70"/>
                <a:gd name="T40" fmla="*/ 66 w 70"/>
                <a:gd name="T41" fmla="*/ 51 h 70"/>
                <a:gd name="T42" fmla="*/ 70 w 70"/>
                <a:gd name="T43" fmla="*/ 35 h 70"/>
                <a:gd name="T44" fmla="*/ 64 w 70"/>
                <a:gd name="T45" fmla="*/ 16 h 70"/>
                <a:gd name="T46" fmla="*/ 65 w 70"/>
                <a:gd name="T47" fmla="*/ 16 h 70"/>
                <a:gd name="T48" fmla="*/ 52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3 h 70"/>
                <a:gd name="T62" fmla="*/ 5 w 70"/>
                <a:gd name="T63" fmla="*/ 53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4 h 70"/>
                <a:gd name="T70" fmla="*/ 54 w 70"/>
                <a:gd name="T71" fmla="*/ 64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8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9" y="61"/>
                    <a:pt x="63" y="57"/>
                    <a:pt x="66" y="51"/>
                  </a:cubicBezTo>
                  <a:cubicBezTo>
                    <a:pt x="68" y="46"/>
                    <a:pt x="70" y="41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1" y="11"/>
                    <a:pt x="57" y="7"/>
                    <a:pt x="52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2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4" y="64"/>
                    <a:pt x="54" y="64"/>
                    <a:pt x="54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7" name="Group 206"/>
          <p:cNvGrpSpPr/>
          <p:nvPr userDrawn="1"/>
        </p:nvGrpSpPr>
        <p:grpSpPr>
          <a:xfrm>
            <a:off x="6255812" y="395671"/>
            <a:ext cx="6070612" cy="6102349"/>
            <a:chOff x="776288" y="755651"/>
            <a:chExt cx="2125663" cy="2136776"/>
          </a:xfrm>
          <a:solidFill>
            <a:schemeClr val="bg1">
              <a:alpha val="10000"/>
            </a:schemeClr>
          </a:solidFill>
        </p:grpSpPr>
        <p:sp>
          <p:nvSpPr>
            <p:cNvPr id="208" name="Freeform 5"/>
            <p:cNvSpPr>
              <a:spLocks/>
            </p:cNvSpPr>
            <p:nvPr/>
          </p:nvSpPr>
          <p:spPr bwMode="auto">
            <a:xfrm>
              <a:off x="1447801" y="1116014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4 w 83"/>
                <a:gd name="T5" fmla="*/ 4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5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6"/>
            <p:cNvSpPr>
              <a:spLocks/>
            </p:cNvSpPr>
            <p:nvPr/>
          </p:nvSpPr>
          <p:spPr bwMode="auto">
            <a:xfrm>
              <a:off x="1449388" y="1114426"/>
              <a:ext cx="74613" cy="77788"/>
            </a:xfrm>
            <a:custGeom>
              <a:avLst/>
              <a:gdLst>
                <a:gd name="T0" fmla="*/ 18 w 79"/>
                <a:gd name="T1" fmla="*/ 79 h 84"/>
                <a:gd name="T2" fmla="*/ 75 w 79"/>
                <a:gd name="T3" fmla="*/ 18 h 84"/>
                <a:gd name="T4" fmla="*/ 75 w 79"/>
                <a:gd name="T5" fmla="*/ 4 h 84"/>
                <a:gd name="T6" fmla="*/ 61 w 79"/>
                <a:gd name="T7" fmla="*/ 5 h 84"/>
                <a:gd name="T8" fmla="*/ 4 w 79"/>
                <a:gd name="T9" fmla="*/ 66 h 84"/>
                <a:gd name="T10" fmla="*/ 4 w 79"/>
                <a:gd name="T11" fmla="*/ 80 h 84"/>
                <a:gd name="T12" fmla="*/ 18 w 79"/>
                <a:gd name="T13" fmla="*/ 7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4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0" y="76"/>
                    <a:pt x="4" y="80"/>
                  </a:cubicBezTo>
                  <a:cubicBezTo>
                    <a:pt x="8" y="84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1514476" y="1936751"/>
              <a:ext cx="76200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1516063" y="1935164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819151" y="2395539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3 w 83"/>
                <a:gd name="T5" fmla="*/ 5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6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1"/>
                    <a:pt x="3" y="5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5" y="80"/>
                    <a:pt x="79" y="76"/>
                  </a:cubicBezTo>
                  <a:cubicBezTo>
                    <a:pt x="83" y="72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820738" y="2393951"/>
              <a:ext cx="74613" cy="77788"/>
            </a:xfrm>
            <a:custGeom>
              <a:avLst/>
              <a:gdLst>
                <a:gd name="T0" fmla="*/ 18 w 79"/>
                <a:gd name="T1" fmla="*/ 78 h 83"/>
                <a:gd name="T2" fmla="*/ 75 w 79"/>
                <a:gd name="T3" fmla="*/ 17 h 83"/>
                <a:gd name="T4" fmla="*/ 75 w 79"/>
                <a:gd name="T5" fmla="*/ 3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8"/>
                  </a:moveTo>
                  <a:cubicBezTo>
                    <a:pt x="75" y="17"/>
                    <a:pt x="75" y="17"/>
                    <a:pt x="75" y="17"/>
                  </a:cubicBezTo>
                  <a:cubicBezTo>
                    <a:pt x="79" y="13"/>
                    <a:pt x="79" y="7"/>
                    <a:pt x="75" y="3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2"/>
                    <a:pt x="18" y="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213"/>
            <p:cNvSpPr>
              <a:spLocks/>
            </p:cNvSpPr>
            <p:nvPr/>
          </p:nvSpPr>
          <p:spPr bwMode="auto">
            <a:xfrm>
              <a:off x="793751" y="1038226"/>
              <a:ext cx="77788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796926" y="1036639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215"/>
            <p:cNvSpPr>
              <a:spLocks/>
            </p:cNvSpPr>
            <p:nvPr/>
          </p:nvSpPr>
          <p:spPr bwMode="auto">
            <a:xfrm>
              <a:off x="2824163" y="1116014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5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16"/>
            <p:cNvSpPr>
              <a:spLocks/>
            </p:cNvSpPr>
            <p:nvPr/>
          </p:nvSpPr>
          <p:spPr bwMode="auto">
            <a:xfrm>
              <a:off x="2825751" y="1112839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17"/>
            <p:cNvSpPr>
              <a:spLocks/>
            </p:cNvSpPr>
            <p:nvPr/>
          </p:nvSpPr>
          <p:spPr bwMode="auto">
            <a:xfrm>
              <a:off x="2151063" y="1406526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2152651" y="1404939"/>
              <a:ext cx="74613" cy="76200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2428876" y="2039939"/>
              <a:ext cx="77788" cy="76200"/>
            </a:xfrm>
            <a:custGeom>
              <a:avLst/>
              <a:gdLst>
                <a:gd name="T0" fmla="*/ 79 w 84"/>
                <a:gd name="T1" fmla="*/ 61 h 80"/>
                <a:gd name="T2" fmla="*/ 18 w 84"/>
                <a:gd name="T3" fmla="*/ 4 h 80"/>
                <a:gd name="T4" fmla="*/ 4 w 84"/>
                <a:gd name="T5" fmla="*/ 4 h 80"/>
                <a:gd name="T6" fmla="*/ 5 w 84"/>
                <a:gd name="T7" fmla="*/ 19 h 80"/>
                <a:gd name="T8" fmla="*/ 66 w 84"/>
                <a:gd name="T9" fmla="*/ 76 h 80"/>
                <a:gd name="T10" fmla="*/ 80 w 84"/>
                <a:gd name="T11" fmla="*/ 75 h 80"/>
                <a:gd name="T12" fmla="*/ 79 w 84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1" y="15"/>
                    <a:pt x="5" y="19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70" y="80"/>
                    <a:pt x="76" y="79"/>
                    <a:pt x="80" y="75"/>
                  </a:cubicBezTo>
                  <a:cubicBezTo>
                    <a:pt x="84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430463" y="2038351"/>
              <a:ext cx="74613" cy="77788"/>
            </a:xfrm>
            <a:custGeom>
              <a:avLst/>
              <a:gdLst>
                <a:gd name="T0" fmla="*/ 19 w 80"/>
                <a:gd name="T1" fmla="*/ 79 h 83"/>
                <a:gd name="T2" fmla="*/ 76 w 80"/>
                <a:gd name="T3" fmla="*/ 18 h 83"/>
                <a:gd name="T4" fmla="*/ 75 w 80"/>
                <a:gd name="T5" fmla="*/ 4 h 83"/>
                <a:gd name="T6" fmla="*/ 61 w 80"/>
                <a:gd name="T7" fmla="*/ 5 h 83"/>
                <a:gd name="T8" fmla="*/ 4 w 80"/>
                <a:gd name="T9" fmla="*/ 66 h 83"/>
                <a:gd name="T10" fmla="*/ 5 w 80"/>
                <a:gd name="T11" fmla="*/ 80 h 83"/>
                <a:gd name="T12" fmla="*/ 19 w 80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3">
                  <a:moveTo>
                    <a:pt x="19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80" y="14"/>
                    <a:pt x="80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1" y="76"/>
                    <a:pt x="5" y="80"/>
                  </a:cubicBezTo>
                  <a:cubicBezTo>
                    <a:pt x="9" y="83"/>
                    <a:pt x="15" y="83"/>
                    <a:pt x="19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2384426" y="2559051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3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4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2386013" y="2555876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3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3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23"/>
            <p:cNvSpPr>
              <a:spLocks/>
            </p:cNvSpPr>
            <p:nvPr/>
          </p:nvSpPr>
          <p:spPr bwMode="auto">
            <a:xfrm>
              <a:off x="1811338" y="1187451"/>
              <a:ext cx="177800" cy="155575"/>
            </a:xfrm>
            <a:custGeom>
              <a:avLst/>
              <a:gdLst>
                <a:gd name="T0" fmla="*/ 136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4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8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6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4 w 189"/>
                <a:gd name="T45" fmla="*/ 30 h 166"/>
                <a:gd name="T46" fmla="*/ 128 w 189"/>
                <a:gd name="T47" fmla="*/ 88 h 166"/>
                <a:gd name="T48" fmla="*/ 136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4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8" y="166"/>
                    <a:pt x="178" y="166"/>
                    <a:pt x="178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24"/>
            <p:cNvSpPr>
              <a:spLocks/>
            </p:cNvSpPr>
            <p:nvPr/>
          </p:nvSpPr>
          <p:spPr bwMode="auto">
            <a:xfrm>
              <a:off x="1682751" y="2017714"/>
              <a:ext cx="176213" cy="155575"/>
            </a:xfrm>
            <a:custGeom>
              <a:avLst/>
              <a:gdLst>
                <a:gd name="T0" fmla="*/ 137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5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9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7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5 w 189"/>
                <a:gd name="T45" fmla="*/ 30 h 166"/>
                <a:gd name="T46" fmla="*/ 128 w 189"/>
                <a:gd name="T47" fmla="*/ 88 h 166"/>
                <a:gd name="T48" fmla="*/ 137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7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5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7" y="83"/>
                    <a:pt x="137" y="83"/>
                    <a:pt x="137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7" y="83"/>
                    <a:pt x="137" y="83"/>
                    <a:pt x="137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25"/>
            <p:cNvSpPr>
              <a:spLocks/>
            </p:cNvSpPr>
            <p:nvPr/>
          </p:nvSpPr>
          <p:spPr bwMode="auto">
            <a:xfrm>
              <a:off x="2133601" y="2273301"/>
              <a:ext cx="174625" cy="155575"/>
            </a:xfrm>
            <a:custGeom>
              <a:avLst/>
              <a:gdLst>
                <a:gd name="T0" fmla="*/ 136 w 188"/>
                <a:gd name="T1" fmla="*/ 83 h 166"/>
                <a:gd name="T2" fmla="*/ 145 w 188"/>
                <a:gd name="T3" fmla="*/ 78 h 166"/>
                <a:gd name="T4" fmla="*/ 103 w 188"/>
                <a:gd name="T5" fmla="*/ 5 h 166"/>
                <a:gd name="T6" fmla="*/ 94 w 188"/>
                <a:gd name="T7" fmla="*/ 0 h 166"/>
                <a:gd name="T8" fmla="*/ 85 w 188"/>
                <a:gd name="T9" fmla="*/ 5 h 166"/>
                <a:gd name="T10" fmla="*/ 43 w 188"/>
                <a:gd name="T11" fmla="*/ 78 h 166"/>
                <a:gd name="T12" fmla="*/ 1 w 188"/>
                <a:gd name="T13" fmla="*/ 151 h 166"/>
                <a:gd name="T14" fmla="*/ 1 w 188"/>
                <a:gd name="T15" fmla="*/ 161 h 166"/>
                <a:gd name="T16" fmla="*/ 10 w 188"/>
                <a:gd name="T17" fmla="*/ 166 h 166"/>
                <a:gd name="T18" fmla="*/ 94 w 188"/>
                <a:gd name="T19" fmla="*/ 166 h 166"/>
                <a:gd name="T20" fmla="*/ 178 w 188"/>
                <a:gd name="T21" fmla="*/ 165 h 166"/>
                <a:gd name="T22" fmla="*/ 187 w 188"/>
                <a:gd name="T23" fmla="*/ 160 h 166"/>
                <a:gd name="T24" fmla="*/ 187 w 188"/>
                <a:gd name="T25" fmla="*/ 150 h 166"/>
                <a:gd name="T26" fmla="*/ 145 w 188"/>
                <a:gd name="T27" fmla="*/ 78 h 166"/>
                <a:gd name="T28" fmla="*/ 136 w 188"/>
                <a:gd name="T29" fmla="*/ 83 h 166"/>
                <a:gd name="T30" fmla="*/ 127 w 188"/>
                <a:gd name="T31" fmla="*/ 88 h 166"/>
                <a:gd name="T32" fmla="*/ 161 w 188"/>
                <a:gd name="T33" fmla="*/ 145 h 166"/>
                <a:gd name="T34" fmla="*/ 94 w 188"/>
                <a:gd name="T35" fmla="*/ 146 h 166"/>
                <a:gd name="T36" fmla="*/ 27 w 188"/>
                <a:gd name="T37" fmla="*/ 146 h 166"/>
                <a:gd name="T38" fmla="*/ 61 w 188"/>
                <a:gd name="T39" fmla="*/ 88 h 166"/>
                <a:gd name="T40" fmla="*/ 94 w 188"/>
                <a:gd name="T41" fmla="*/ 30 h 166"/>
                <a:gd name="T42" fmla="*/ 127 w 188"/>
                <a:gd name="T43" fmla="*/ 88 h 166"/>
                <a:gd name="T44" fmla="*/ 136 w 188"/>
                <a:gd name="T45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8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7" y="0"/>
                    <a:pt x="94" y="0"/>
                  </a:cubicBezTo>
                  <a:cubicBezTo>
                    <a:pt x="90" y="0"/>
                    <a:pt x="87" y="2"/>
                    <a:pt x="85" y="5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0" y="154"/>
                    <a:pt x="0" y="157"/>
                    <a:pt x="1" y="161"/>
                  </a:cubicBezTo>
                  <a:cubicBezTo>
                    <a:pt x="3" y="164"/>
                    <a:pt x="7" y="166"/>
                    <a:pt x="10" y="166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1" y="165"/>
                    <a:pt x="185" y="164"/>
                    <a:pt x="187" y="160"/>
                  </a:cubicBezTo>
                  <a:cubicBezTo>
                    <a:pt x="188" y="157"/>
                    <a:pt x="188" y="154"/>
                    <a:pt x="187" y="150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26"/>
            <p:cNvSpPr>
              <a:spLocks/>
            </p:cNvSpPr>
            <p:nvPr/>
          </p:nvSpPr>
          <p:spPr bwMode="auto">
            <a:xfrm>
              <a:off x="2378076" y="1743076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0 w 183"/>
                <a:gd name="T3" fmla="*/ 95 h 184"/>
                <a:gd name="T4" fmla="*/ 182 w 183"/>
                <a:gd name="T5" fmla="*/ 14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3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0 w 183"/>
                <a:gd name="T29" fmla="*/ 95 h 184"/>
                <a:gd name="T30" fmla="*/ 160 w 183"/>
                <a:gd name="T31" fmla="*/ 95 h 184"/>
                <a:gd name="T32" fmla="*/ 151 w 183"/>
                <a:gd name="T33" fmla="*/ 92 h 184"/>
                <a:gd name="T34" fmla="*/ 141 w 183"/>
                <a:gd name="T35" fmla="*/ 90 h 184"/>
                <a:gd name="T36" fmla="*/ 124 w 183"/>
                <a:gd name="T37" fmla="*/ 154 h 184"/>
                <a:gd name="T38" fmla="*/ 77 w 183"/>
                <a:gd name="T39" fmla="*/ 107 h 184"/>
                <a:gd name="T40" fmla="*/ 77 w 183"/>
                <a:gd name="T41" fmla="*/ 107 h 184"/>
                <a:gd name="T42" fmla="*/ 30 w 183"/>
                <a:gd name="T43" fmla="*/ 60 h 184"/>
                <a:gd name="T44" fmla="*/ 94 w 183"/>
                <a:gd name="T45" fmla="*/ 42 h 184"/>
                <a:gd name="T46" fmla="*/ 158 w 183"/>
                <a:gd name="T47" fmla="*/ 25 h 184"/>
                <a:gd name="T48" fmla="*/ 141 w 183"/>
                <a:gd name="T49" fmla="*/ 90 h 184"/>
                <a:gd name="T50" fmla="*/ 141 w 183"/>
                <a:gd name="T51" fmla="*/ 90 h 184"/>
                <a:gd name="T52" fmla="*/ 151 w 183"/>
                <a:gd name="T5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0" y="95"/>
                    <a:pt x="160" y="95"/>
                    <a:pt x="160" y="95"/>
                  </a:cubicBezTo>
                  <a:cubicBezTo>
                    <a:pt x="182" y="14"/>
                    <a:pt x="182" y="14"/>
                    <a:pt x="182" y="14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4" y="46"/>
                    <a:pt x="2" y="49"/>
                    <a:pt x="1" y="52"/>
                  </a:cubicBezTo>
                  <a:cubicBezTo>
                    <a:pt x="0" y="55"/>
                    <a:pt x="1" y="59"/>
                    <a:pt x="3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8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27"/>
            <p:cNvSpPr>
              <a:spLocks/>
            </p:cNvSpPr>
            <p:nvPr/>
          </p:nvSpPr>
          <p:spPr bwMode="auto">
            <a:xfrm>
              <a:off x="1087438" y="863601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1 w 183"/>
                <a:gd name="T3" fmla="*/ 95 h 184"/>
                <a:gd name="T4" fmla="*/ 182 w 183"/>
                <a:gd name="T5" fmla="*/ 13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4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1 w 183"/>
                <a:gd name="T29" fmla="*/ 95 h 184"/>
                <a:gd name="T30" fmla="*/ 151 w 183"/>
                <a:gd name="T31" fmla="*/ 92 h 184"/>
                <a:gd name="T32" fmla="*/ 141 w 183"/>
                <a:gd name="T33" fmla="*/ 89 h 184"/>
                <a:gd name="T34" fmla="*/ 124 w 183"/>
                <a:gd name="T35" fmla="*/ 154 h 184"/>
                <a:gd name="T36" fmla="*/ 77 w 183"/>
                <a:gd name="T37" fmla="*/ 107 h 184"/>
                <a:gd name="T38" fmla="*/ 77 w 183"/>
                <a:gd name="T39" fmla="*/ 107 h 184"/>
                <a:gd name="T40" fmla="*/ 30 w 183"/>
                <a:gd name="T41" fmla="*/ 60 h 184"/>
                <a:gd name="T42" fmla="*/ 94 w 183"/>
                <a:gd name="T43" fmla="*/ 42 h 184"/>
                <a:gd name="T44" fmla="*/ 159 w 183"/>
                <a:gd name="T45" fmla="*/ 25 h 184"/>
                <a:gd name="T46" fmla="*/ 141 w 183"/>
                <a:gd name="T47" fmla="*/ 89 h 184"/>
                <a:gd name="T48" fmla="*/ 151 w 183"/>
                <a:gd name="T49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1" y="95"/>
                    <a:pt x="161" y="95"/>
                    <a:pt x="161" y="95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4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5" y="46"/>
                    <a:pt x="2" y="48"/>
                    <a:pt x="1" y="52"/>
                  </a:cubicBezTo>
                  <a:cubicBezTo>
                    <a:pt x="0" y="55"/>
                    <a:pt x="1" y="59"/>
                    <a:pt x="4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9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1033463" y="2501901"/>
              <a:ext cx="171450" cy="169863"/>
            </a:xfrm>
            <a:custGeom>
              <a:avLst/>
              <a:gdLst>
                <a:gd name="T0" fmla="*/ 151 w 183"/>
                <a:gd name="T1" fmla="*/ 92 h 183"/>
                <a:gd name="T2" fmla="*/ 160 w 183"/>
                <a:gd name="T3" fmla="*/ 94 h 183"/>
                <a:gd name="T4" fmla="*/ 182 w 183"/>
                <a:gd name="T5" fmla="*/ 13 h 183"/>
                <a:gd name="T6" fmla="*/ 179 w 183"/>
                <a:gd name="T7" fmla="*/ 3 h 183"/>
                <a:gd name="T8" fmla="*/ 170 w 183"/>
                <a:gd name="T9" fmla="*/ 1 h 183"/>
                <a:gd name="T10" fmla="*/ 89 w 183"/>
                <a:gd name="T11" fmla="*/ 23 h 183"/>
                <a:gd name="T12" fmla="*/ 8 w 183"/>
                <a:gd name="T13" fmla="*/ 44 h 183"/>
                <a:gd name="T14" fmla="*/ 1 w 183"/>
                <a:gd name="T15" fmla="*/ 52 h 183"/>
                <a:gd name="T16" fmla="*/ 3 w 183"/>
                <a:gd name="T17" fmla="*/ 61 h 183"/>
                <a:gd name="T18" fmla="*/ 63 w 183"/>
                <a:gd name="T19" fmla="*/ 120 h 183"/>
                <a:gd name="T20" fmla="*/ 122 w 183"/>
                <a:gd name="T21" fmla="*/ 180 h 183"/>
                <a:gd name="T22" fmla="*/ 132 w 183"/>
                <a:gd name="T23" fmla="*/ 182 h 183"/>
                <a:gd name="T24" fmla="*/ 139 w 183"/>
                <a:gd name="T25" fmla="*/ 175 h 183"/>
                <a:gd name="T26" fmla="*/ 160 w 183"/>
                <a:gd name="T27" fmla="*/ 94 h 183"/>
                <a:gd name="T28" fmla="*/ 151 w 183"/>
                <a:gd name="T29" fmla="*/ 92 h 183"/>
                <a:gd name="T30" fmla="*/ 141 w 183"/>
                <a:gd name="T31" fmla="*/ 89 h 183"/>
                <a:gd name="T32" fmla="*/ 124 w 183"/>
                <a:gd name="T33" fmla="*/ 153 h 183"/>
                <a:gd name="T34" fmla="*/ 77 w 183"/>
                <a:gd name="T35" fmla="*/ 106 h 183"/>
                <a:gd name="T36" fmla="*/ 30 w 183"/>
                <a:gd name="T37" fmla="*/ 59 h 183"/>
                <a:gd name="T38" fmla="*/ 94 w 183"/>
                <a:gd name="T39" fmla="*/ 42 h 183"/>
                <a:gd name="T40" fmla="*/ 158 w 183"/>
                <a:gd name="T41" fmla="*/ 25 h 183"/>
                <a:gd name="T42" fmla="*/ 141 w 183"/>
                <a:gd name="T43" fmla="*/ 89 h 183"/>
                <a:gd name="T44" fmla="*/ 151 w 183"/>
                <a:gd name="T45" fmla="*/ 9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3" h="183">
                  <a:moveTo>
                    <a:pt x="151" y="92"/>
                  </a:moveTo>
                  <a:cubicBezTo>
                    <a:pt x="160" y="94"/>
                    <a:pt x="160" y="94"/>
                    <a:pt x="160" y="94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79" y="3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4" y="45"/>
                    <a:pt x="2" y="48"/>
                    <a:pt x="1" y="52"/>
                  </a:cubicBezTo>
                  <a:cubicBezTo>
                    <a:pt x="0" y="55"/>
                    <a:pt x="1" y="59"/>
                    <a:pt x="3" y="61"/>
                  </a:cubicBezTo>
                  <a:cubicBezTo>
                    <a:pt x="63" y="120"/>
                    <a:pt x="63" y="120"/>
                    <a:pt x="63" y="120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4" y="182"/>
                    <a:pt x="128" y="183"/>
                    <a:pt x="132" y="182"/>
                  </a:cubicBezTo>
                  <a:cubicBezTo>
                    <a:pt x="135" y="181"/>
                    <a:pt x="138" y="179"/>
                    <a:pt x="139" y="175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2520951" y="906464"/>
              <a:ext cx="153988" cy="177800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4 h 189"/>
                <a:gd name="T8" fmla="*/ 160 w 165"/>
                <a:gd name="T9" fmla="*/ 86 h 189"/>
                <a:gd name="T10" fmla="*/ 88 w 165"/>
                <a:gd name="T11" fmla="*/ 44 h 189"/>
                <a:gd name="T12" fmla="*/ 15 w 165"/>
                <a:gd name="T13" fmla="*/ 2 h 189"/>
                <a:gd name="T14" fmla="*/ 5 w 165"/>
                <a:gd name="T15" fmla="*/ 2 h 189"/>
                <a:gd name="T16" fmla="*/ 0 w 165"/>
                <a:gd name="T17" fmla="*/ 11 h 189"/>
                <a:gd name="T18" fmla="*/ 0 w 165"/>
                <a:gd name="T19" fmla="*/ 95 h 189"/>
                <a:gd name="T20" fmla="*/ 0 w 165"/>
                <a:gd name="T21" fmla="*/ 95 h 189"/>
                <a:gd name="T22" fmla="*/ 0 w 165"/>
                <a:gd name="T23" fmla="*/ 179 h 189"/>
                <a:gd name="T24" fmla="*/ 5 w 165"/>
                <a:gd name="T25" fmla="*/ 187 h 189"/>
                <a:gd name="T26" fmla="*/ 15 w 165"/>
                <a:gd name="T27" fmla="*/ 187 h 189"/>
                <a:gd name="T28" fmla="*/ 88 w 165"/>
                <a:gd name="T29" fmla="*/ 145 h 189"/>
                <a:gd name="T30" fmla="*/ 83 w 165"/>
                <a:gd name="T31" fmla="*/ 137 h 189"/>
                <a:gd name="T32" fmla="*/ 78 w 165"/>
                <a:gd name="T33" fmla="*/ 128 h 189"/>
                <a:gd name="T34" fmla="*/ 20 w 165"/>
                <a:gd name="T35" fmla="*/ 161 h 189"/>
                <a:gd name="T36" fmla="*/ 20 w 165"/>
                <a:gd name="T37" fmla="*/ 95 h 189"/>
                <a:gd name="T38" fmla="*/ 20 w 165"/>
                <a:gd name="T39" fmla="*/ 95 h 189"/>
                <a:gd name="T40" fmla="*/ 20 w 165"/>
                <a:gd name="T41" fmla="*/ 28 h 189"/>
                <a:gd name="T42" fmla="*/ 78 w 165"/>
                <a:gd name="T43" fmla="*/ 61 h 189"/>
                <a:gd name="T44" fmla="*/ 135 w 165"/>
                <a:gd name="T45" fmla="*/ 95 h 189"/>
                <a:gd name="T46" fmla="*/ 78 w 165"/>
                <a:gd name="T47" fmla="*/ 128 h 189"/>
                <a:gd name="T48" fmla="*/ 83 w 165"/>
                <a:gd name="T49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1"/>
                    <a:pt x="165" y="98"/>
                    <a:pt x="165" y="94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5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1095376" y="1690689"/>
              <a:ext cx="153988" cy="176213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5 h 189"/>
                <a:gd name="T8" fmla="*/ 160 w 165"/>
                <a:gd name="T9" fmla="*/ 86 h 189"/>
                <a:gd name="T10" fmla="*/ 88 w 165"/>
                <a:gd name="T11" fmla="*/ 44 h 189"/>
                <a:gd name="T12" fmla="*/ 88 w 165"/>
                <a:gd name="T13" fmla="*/ 44 h 189"/>
                <a:gd name="T14" fmla="*/ 15 w 165"/>
                <a:gd name="T15" fmla="*/ 2 h 189"/>
                <a:gd name="T16" fmla="*/ 5 w 165"/>
                <a:gd name="T17" fmla="*/ 2 h 189"/>
                <a:gd name="T18" fmla="*/ 0 w 165"/>
                <a:gd name="T19" fmla="*/ 11 h 189"/>
                <a:gd name="T20" fmla="*/ 0 w 165"/>
                <a:gd name="T21" fmla="*/ 95 h 189"/>
                <a:gd name="T22" fmla="*/ 0 w 165"/>
                <a:gd name="T23" fmla="*/ 95 h 189"/>
                <a:gd name="T24" fmla="*/ 0 w 165"/>
                <a:gd name="T25" fmla="*/ 179 h 189"/>
                <a:gd name="T26" fmla="*/ 5 w 165"/>
                <a:gd name="T27" fmla="*/ 187 h 189"/>
                <a:gd name="T28" fmla="*/ 15 w 165"/>
                <a:gd name="T29" fmla="*/ 187 h 189"/>
                <a:gd name="T30" fmla="*/ 88 w 165"/>
                <a:gd name="T31" fmla="*/ 145 h 189"/>
                <a:gd name="T32" fmla="*/ 83 w 165"/>
                <a:gd name="T33" fmla="*/ 137 h 189"/>
                <a:gd name="T34" fmla="*/ 78 w 165"/>
                <a:gd name="T35" fmla="*/ 128 h 189"/>
                <a:gd name="T36" fmla="*/ 20 w 165"/>
                <a:gd name="T37" fmla="*/ 161 h 189"/>
                <a:gd name="T38" fmla="*/ 20 w 165"/>
                <a:gd name="T39" fmla="*/ 95 h 189"/>
                <a:gd name="T40" fmla="*/ 20 w 165"/>
                <a:gd name="T41" fmla="*/ 95 h 189"/>
                <a:gd name="T42" fmla="*/ 20 w 165"/>
                <a:gd name="T43" fmla="*/ 28 h 189"/>
                <a:gd name="T44" fmla="*/ 78 w 165"/>
                <a:gd name="T45" fmla="*/ 61 h 189"/>
                <a:gd name="T46" fmla="*/ 78 w 165"/>
                <a:gd name="T47" fmla="*/ 61 h 189"/>
                <a:gd name="T48" fmla="*/ 135 w 165"/>
                <a:gd name="T49" fmla="*/ 95 h 189"/>
                <a:gd name="T50" fmla="*/ 78 w 165"/>
                <a:gd name="T51" fmla="*/ 128 h 189"/>
                <a:gd name="T52" fmla="*/ 83 w 165"/>
                <a:gd name="T53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2"/>
                    <a:pt x="165" y="98"/>
                    <a:pt x="165" y="95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6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1944688" y="1620839"/>
              <a:ext cx="136525" cy="138113"/>
            </a:xfrm>
            <a:custGeom>
              <a:avLst/>
              <a:gdLst>
                <a:gd name="T0" fmla="*/ 137 w 147"/>
                <a:gd name="T1" fmla="*/ 73 h 147"/>
                <a:gd name="T2" fmla="*/ 127 w 147"/>
                <a:gd name="T3" fmla="*/ 73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3 h 147"/>
                <a:gd name="T12" fmla="*/ 36 w 147"/>
                <a:gd name="T13" fmla="*/ 35 h 147"/>
                <a:gd name="T14" fmla="*/ 74 w 147"/>
                <a:gd name="T15" fmla="*/ 20 h 147"/>
                <a:gd name="T16" fmla="*/ 111 w 147"/>
                <a:gd name="T17" fmla="*/ 35 h 147"/>
                <a:gd name="T18" fmla="*/ 127 w 147"/>
                <a:gd name="T19" fmla="*/ 73 h 147"/>
                <a:gd name="T20" fmla="*/ 137 w 147"/>
                <a:gd name="T21" fmla="*/ 73 h 147"/>
                <a:gd name="T22" fmla="*/ 147 w 147"/>
                <a:gd name="T23" fmla="*/ 73 h 147"/>
                <a:gd name="T24" fmla="*/ 74 w 147"/>
                <a:gd name="T25" fmla="*/ 0 h 147"/>
                <a:gd name="T26" fmla="*/ 0 w 147"/>
                <a:gd name="T27" fmla="*/ 73 h 147"/>
                <a:gd name="T28" fmla="*/ 74 w 147"/>
                <a:gd name="T29" fmla="*/ 147 h 147"/>
                <a:gd name="T30" fmla="*/ 147 w 147"/>
                <a:gd name="T31" fmla="*/ 73 h 147"/>
                <a:gd name="T32" fmla="*/ 137 w 147"/>
                <a:gd name="T33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3"/>
                  </a:moveTo>
                  <a:cubicBezTo>
                    <a:pt x="127" y="73"/>
                    <a:pt x="127" y="73"/>
                    <a:pt x="127" y="73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5"/>
                  </a:cubicBezTo>
                  <a:cubicBezTo>
                    <a:pt x="121" y="45"/>
                    <a:pt x="127" y="58"/>
                    <a:pt x="127" y="73"/>
                  </a:cubicBezTo>
                  <a:cubicBezTo>
                    <a:pt x="137" y="73"/>
                    <a:pt x="137" y="73"/>
                    <a:pt x="137" y="73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3"/>
                  </a:cubicBezTo>
                  <a:cubicBezTo>
                    <a:pt x="137" y="73"/>
                    <a:pt x="137" y="73"/>
                    <a:pt x="137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1643063" y="955676"/>
              <a:ext cx="138113" cy="139700"/>
            </a:xfrm>
            <a:custGeom>
              <a:avLst/>
              <a:gdLst>
                <a:gd name="T0" fmla="*/ 138 w 148"/>
                <a:gd name="T1" fmla="*/ 74 h 148"/>
                <a:gd name="T2" fmla="*/ 128 w 148"/>
                <a:gd name="T3" fmla="*/ 74 h 148"/>
                <a:gd name="T4" fmla="*/ 112 w 148"/>
                <a:gd name="T5" fmla="*/ 112 h 148"/>
                <a:gd name="T6" fmla="*/ 74 w 148"/>
                <a:gd name="T7" fmla="*/ 128 h 148"/>
                <a:gd name="T8" fmla="*/ 36 w 148"/>
                <a:gd name="T9" fmla="*/ 112 h 148"/>
                <a:gd name="T10" fmla="*/ 20 w 148"/>
                <a:gd name="T11" fmla="*/ 74 h 148"/>
                <a:gd name="T12" fmla="*/ 36 w 148"/>
                <a:gd name="T13" fmla="*/ 36 h 148"/>
                <a:gd name="T14" fmla="*/ 74 w 148"/>
                <a:gd name="T15" fmla="*/ 20 h 148"/>
                <a:gd name="T16" fmla="*/ 112 w 148"/>
                <a:gd name="T17" fmla="*/ 36 h 148"/>
                <a:gd name="T18" fmla="*/ 128 w 148"/>
                <a:gd name="T19" fmla="*/ 74 h 148"/>
                <a:gd name="T20" fmla="*/ 138 w 148"/>
                <a:gd name="T21" fmla="*/ 74 h 148"/>
                <a:gd name="T22" fmla="*/ 148 w 148"/>
                <a:gd name="T23" fmla="*/ 74 h 148"/>
                <a:gd name="T24" fmla="*/ 74 w 148"/>
                <a:gd name="T25" fmla="*/ 0 h 148"/>
                <a:gd name="T26" fmla="*/ 0 w 148"/>
                <a:gd name="T27" fmla="*/ 74 h 148"/>
                <a:gd name="T28" fmla="*/ 74 w 148"/>
                <a:gd name="T29" fmla="*/ 148 h 148"/>
                <a:gd name="T30" fmla="*/ 148 w 148"/>
                <a:gd name="T31" fmla="*/ 74 h 148"/>
                <a:gd name="T32" fmla="*/ 138 w 148"/>
                <a:gd name="T33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" h="148">
                  <a:moveTo>
                    <a:pt x="138" y="74"/>
                  </a:moveTo>
                  <a:cubicBezTo>
                    <a:pt x="128" y="74"/>
                    <a:pt x="128" y="74"/>
                    <a:pt x="128" y="74"/>
                  </a:cubicBezTo>
                  <a:cubicBezTo>
                    <a:pt x="128" y="89"/>
                    <a:pt x="122" y="102"/>
                    <a:pt x="112" y="112"/>
                  </a:cubicBezTo>
                  <a:cubicBezTo>
                    <a:pt x="102" y="122"/>
                    <a:pt x="89" y="128"/>
                    <a:pt x="74" y="128"/>
                  </a:cubicBezTo>
                  <a:cubicBezTo>
                    <a:pt x="59" y="128"/>
                    <a:pt x="46" y="122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38" y="74"/>
                    <a:pt x="138" y="74"/>
                    <a:pt x="138" y="74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15" y="148"/>
                    <a:pt x="148" y="115"/>
                    <a:pt x="148" y="74"/>
                  </a:cubicBezTo>
                  <a:cubicBezTo>
                    <a:pt x="138" y="74"/>
                    <a:pt x="138" y="74"/>
                    <a:pt x="138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33"/>
            <p:cNvSpPr>
              <a:spLocks/>
            </p:cNvSpPr>
            <p:nvPr/>
          </p:nvSpPr>
          <p:spPr bwMode="auto">
            <a:xfrm>
              <a:off x="1681163" y="2713039"/>
              <a:ext cx="138113" cy="136525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1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2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34"/>
            <p:cNvSpPr>
              <a:spLocks/>
            </p:cNvSpPr>
            <p:nvPr/>
          </p:nvSpPr>
          <p:spPr bwMode="auto">
            <a:xfrm>
              <a:off x="1958976" y="2624139"/>
              <a:ext cx="138113" cy="77788"/>
            </a:xfrm>
            <a:custGeom>
              <a:avLst/>
              <a:gdLst>
                <a:gd name="T0" fmla="*/ 20 w 148"/>
                <a:gd name="T1" fmla="*/ 73 h 83"/>
                <a:gd name="T2" fmla="*/ 36 w 148"/>
                <a:gd name="T3" fmla="*/ 36 h 83"/>
                <a:gd name="T4" fmla="*/ 74 w 148"/>
                <a:gd name="T5" fmla="*/ 20 h 83"/>
                <a:gd name="T6" fmla="*/ 112 w 148"/>
                <a:gd name="T7" fmla="*/ 36 h 83"/>
                <a:gd name="T8" fmla="*/ 128 w 148"/>
                <a:gd name="T9" fmla="*/ 73 h 83"/>
                <a:gd name="T10" fmla="*/ 138 w 148"/>
                <a:gd name="T11" fmla="*/ 83 h 83"/>
                <a:gd name="T12" fmla="*/ 148 w 148"/>
                <a:gd name="T13" fmla="*/ 73 h 83"/>
                <a:gd name="T14" fmla="*/ 74 w 148"/>
                <a:gd name="T15" fmla="*/ 0 h 83"/>
                <a:gd name="T16" fmla="*/ 22 w 148"/>
                <a:gd name="T17" fmla="*/ 21 h 83"/>
                <a:gd name="T18" fmla="*/ 0 w 148"/>
                <a:gd name="T19" fmla="*/ 73 h 83"/>
                <a:gd name="T20" fmla="*/ 10 w 148"/>
                <a:gd name="T21" fmla="*/ 83 h 83"/>
                <a:gd name="T22" fmla="*/ 20 w 148"/>
                <a:gd name="T23" fmla="*/ 73 h 83"/>
                <a:gd name="T24" fmla="*/ 20 w 148"/>
                <a:gd name="T25" fmla="*/ 7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83">
                  <a:moveTo>
                    <a:pt x="20" y="73"/>
                  </a:moveTo>
                  <a:cubicBezTo>
                    <a:pt x="20" y="59"/>
                    <a:pt x="26" y="45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5"/>
                    <a:pt x="128" y="59"/>
                    <a:pt x="128" y="73"/>
                  </a:cubicBezTo>
                  <a:cubicBezTo>
                    <a:pt x="128" y="79"/>
                    <a:pt x="132" y="83"/>
                    <a:pt x="138" y="83"/>
                  </a:cubicBezTo>
                  <a:cubicBezTo>
                    <a:pt x="143" y="83"/>
                    <a:pt x="148" y="79"/>
                    <a:pt x="148" y="73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54" y="0"/>
                    <a:pt x="35" y="8"/>
                    <a:pt x="22" y="21"/>
                  </a:cubicBezTo>
                  <a:cubicBezTo>
                    <a:pt x="9" y="35"/>
                    <a:pt x="0" y="53"/>
                    <a:pt x="0" y="73"/>
                  </a:cubicBezTo>
                  <a:cubicBezTo>
                    <a:pt x="0" y="79"/>
                    <a:pt x="5" y="83"/>
                    <a:pt x="10" y="83"/>
                  </a:cubicBezTo>
                  <a:cubicBezTo>
                    <a:pt x="16" y="83"/>
                    <a:pt x="20" y="79"/>
                    <a:pt x="20" y="73"/>
                  </a:cubicBezTo>
                  <a:cubicBezTo>
                    <a:pt x="20" y="73"/>
                    <a:pt x="20" y="73"/>
                    <a:pt x="20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35"/>
            <p:cNvSpPr>
              <a:spLocks/>
            </p:cNvSpPr>
            <p:nvPr/>
          </p:nvSpPr>
          <p:spPr bwMode="auto">
            <a:xfrm>
              <a:off x="1484313" y="1709739"/>
              <a:ext cx="138113" cy="77788"/>
            </a:xfrm>
            <a:custGeom>
              <a:avLst/>
              <a:gdLst>
                <a:gd name="T0" fmla="*/ 20 w 148"/>
                <a:gd name="T1" fmla="*/ 74 h 84"/>
                <a:gd name="T2" fmla="*/ 36 w 148"/>
                <a:gd name="T3" fmla="*/ 36 h 84"/>
                <a:gd name="T4" fmla="*/ 74 w 148"/>
                <a:gd name="T5" fmla="*/ 20 h 84"/>
                <a:gd name="T6" fmla="*/ 112 w 148"/>
                <a:gd name="T7" fmla="*/ 36 h 84"/>
                <a:gd name="T8" fmla="*/ 128 w 148"/>
                <a:gd name="T9" fmla="*/ 74 h 84"/>
                <a:gd name="T10" fmla="*/ 138 w 148"/>
                <a:gd name="T11" fmla="*/ 84 h 84"/>
                <a:gd name="T12" fmla="*/ 148 w 148"/>
                <a:gd name="T13" fmla="*/ 74 h 84"/>
                <a:gd name="T14" fmla="*/ 74 w 148"/>
                <a:gd name="T15" fmla="*/ 0 h 84"/>
                <a:gd name="T16" fmla="*/ 0 w 148"/>
                <a:gd name="T17" fmla="*/ 74 h 84"/>
                <a:gd name="T18" fmla="*/ 10 w 148"/>
                <a:gd name="T19" fmla="*/ 84 h 84"/>
                <a:gd name="T20" fmla="*/ 20 w 148"/>
                <a:gd name="T21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84">
                  <a:moveTo>
                    <a:pt x="20" y="74"/>
                  </a:move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28" y="79"/>
                    <a:pt x="132" y="84"/>
                    <a:pt x="138" y="84"/>
                  </a:cubicBezTo>
                  <a:cubicBezTo>
                    <a:pt x="143" y="84"/>
                    <a:pt x="148" y="79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79"/>
                    <a:pt x="5" y="84"/>
                    <a:pt x="10" y="84"/>
                  </a:cubicBezTo>
                  <a:cubicBezTo>
                    <a:pt x="16" y="84"/>
                    <a:pt x="20" y="79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36"/>
            <p:cNvSpPr>
              <a:spLocks/>
            </p:cNvSpPr>
            <p:nvPr/>
          </p:nvSpPr>
          <p:spPr bwMode="auto">
            <a:xfrm>
              <a:off x="857251" y="1227139"/>
              <a:ext cx="136525" cy="77788"/>
            </a:xfrm>
            <a:custGeom>
              <a:avLst/>
              <a:gdLst>
                <a:gd name="T0" fmla="*/ 20 w 146"/>
                <a:gd name="T1" fmla="*/ 74 h 84"/>
                <a:gd name="T2" fmla="*/ 35 w 146"/>
                <a:gd name="T3" fmla="*/ 36 h 84"/>
                <a:gd name="T4" fmla="*/ 73 w 146"/>
                <a:gd name="T5" fmla="*/ 20 h 84"/>
                <a:gd name="T6" fmla="*/ 111 w 146"/>
                <a:gd name="T7" fmla="*/ 36 h 84"/>
                <a:gd name="T8" fmla="*/ 126 w 146"/>
                <a:gd name="T9" fmla="*/ 74 h 84"/>
                <a:gd name="T10" fmla="*/ 136 w 146"/>
                <a:gd name="T11" fmla="*/ 84 h 84"/>
                <a:gd name="T12" fmla="*/ 146 w 146"/>
                <a:gd name="T13" fmla="*/ 74 h 84"/>
                <a:gd name="T14" fmla="*/ 125 w 146"/>
                <a:gd name="T15" fmla="*/ 22 h 84"/>
                <a:gd name="T16" fmla="*/ 73 w 146"/>
                <a:gd name="T17" fmla="*/ 0 h 84"/>
                <a:gd name="T18" fmla="*/ 21 w 146"/>
                <a:gd name="T19" fmla="*/ 22 h 84"/>
                <a:gd name="T20" fmla="*/ 0 w 146"/>
                <a:gd name="T21" fmla="*/ 74 h 84"/>
                <a:gd name="T22" fmla="*/ 10 w 146"/>
                <a:gd name="T23" fmla="*/ 84 h 84"/>
                <a:gd name="T24" fmla="*/ 20 w 146"/>
                <a:gd name="T25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84">
                  <a:moveTo>
                    <a:pt x="20" y="74"/>
                  </a:moveTo>
                  <a:cubicBezTo>
                    <a:pt x="20" y="59"/>
                    <a:pt x="26" y="46"/>
                    <a:pt x="35" y="36"/>
                  </a:cubicBezTo>
                  <a:cubicBezTo>
                    <a:pt x="45" y="26"/>
                    <a:pt x="58" y="20"/>
                    <a:pt x="73" y="20"/>
                  </a:cubicBezTo>
                  <a:cubicBezTo>
                    <a:pt x="88" y="20"/>
                    <a:pt x="101" y="26"/>
                    <a:pt x="111" y="36"/>
                  </a:cubicBezTo>
                  <a:cubicBezTo>
                    <a:pt x="120" y="46"/>
                    <a:pt x="126" y="59"/>
                    <a:pt x="126" y="74"/>
                  </a:cubicBezTo>
                  <a:cubicBezTo>
                    <a:pt x="126" y="80"/>
                    <a:pt x="131" y="84"/>
                    <a:pt x="136" y="84"/>
                  </a:cubicBezTo>
                  <a:cubicBezTo>
                    <a:pt x="142" y="84"/>
                    <a:pt x="146" y="80"/>
                    <a:pt x="146" y="74"/>
                  </a:cubicBezTo>
                  <a:cubicBezTo>
                    <a:pt x="146" y="54"/>
                    <a:pt x="138" y="35"/>
                    <a:pt x="125" y="22"/>
                  </a:cubicBezTo>
                  <a:cubicBezTo>
                    <a:pt x="112" y="9"/>
                    <a:pt x="93" y="0"/>
                    <a:pt x="73" y="0"/>
                  </a:cubicBezTo>
                  <a:cubicBezTo>
                    <a:pt x="53" y="0"/>
                    <a:pt x="34" y="9"/>
                    <a:pt x="21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80"/>
                    <a:pt x="4" y="84"/>
                    <a:pt x="10" y="84"/>
                  </a:cubicBezTo>
                  <a:cubicBezTo>
                    <a:pt x="15" y="84"/>
                    <a:pt x="20" y="80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37"/>
            <p:cNvSpPr>
              <a:spLocks/>
            </p:cNvSpPr>
            <p:nvPr/>
          </p:nvSpPr>
          <p:spPr bwMode="auto">
            <a:xfrm>
              <a:off x="2298701" y="1265239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5 w 83"/>
                <a:gd name="T3" fmla="*/ 111 h 146"/>
                <a:gd name="T4" fmla="*/ 20 w 83"/>
                <a:gd name="T5" fmla="*/ 73 h 146"/>
                <a:gd name="T6" fmla="*/ 35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8" y="126"/>
                    <a:pt x="45" y="120"/>
                    <a:pt x="35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5" y="35"/>
                  </a:cubicBezTo>
                  <a:cubicBezTo>
                    <a:pt x="45" y="25"/>
                    <a:pt x="58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4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4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865188" y="2654301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6 w 83"/>
                <a:gd name="T3" fmla="*/ 111 h 146"/>
                <a:gd name="T4" fmla="*/ 20 w 83"/>
                <a:gd name="T5" fmla="*/ 73 h 146"/>
                <a:gd name="T6" fmla="*/ 36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9" y="126"/>
                    <a:pt x="45" y="120"/>
                    <a:pt x="36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5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5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1504951" y="760414"/>
              <a:ext cx="77788" cy="138113"/>
            </a:xfrm>
            <a:custGeom>
              <a:avLst/>
              <a:gdLst>
                <a:gd name="T0" fmla="*/ 74 w 84"/>
                <a:gd name="T1" fmla="*/ 127 h 147"/>
                <a:gd name="T2" fmla="*/ 36 w 84"/>
                <a:gd name="T3" fmla="*/ 111 h 147"/>
                <a:gd name="T4" fmla="*/ 20 w 84"/>
                <a:gd name="T5" fmla="*/ 74 h 147"/>
                <a:gd name="T6" fmla="*/ 36 w 84"/>
                <a:gd name="T7" fmla="*/ 36 h 147"/>
                <a:gd name="T8" fmla="*/ 74 w 84"/>
                <a:gd name="T9" fmla="*/ 20 h 147"/>
                <a:gd name="T10" fmla="*/ 84 w 84"/>
                <a:gd name="T11" fmla="*/ 10 h 147"/>
                <a:gd name="T12" fmla="*/ 74 w 84"/>
                <a:gd name="T13" fmla="*/ 0 h 147"/>
                <a:gd name="T14" fmla="*/ 21 w 84"/>
                <a:gd name="T15" fmla="*/ 22 h 147"/>
                <a:gd name="T16" fmla="*/ 0 w 84"/>
                <a:gd name="T17" fmla="*/ 74 h 147"/>
                <a:gd name="T18" fmla="*/ 21 w 84"/>
                <a:gd name="T19" fmla="*/ 125 h 147"/>
                <a:gd name="T20" fmla="*/ 74 w 84"/>
                <a:gd name="T21" fmla="*/ 147 h 147"/>
                <a:gd name="T22" fmla="*/ 84 w 84"/>
                <a:gd name="T23" fmla="*/ 137 h 147"/>
                <a:gd name="T24" fmla="*/ 74 w 84"/>
                <a:gd name="T25" fmla="*/ 12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47">
                  <a:moveTo>
                    <a:pt x="74" y="127"/>
                  </a:move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79" y="20"/>
                    <a:pt x="84" y="16"/>
                    <a:pt x="84" y="10"/>
                  </a:cubicBezTo>
                  <a:cubicBezTo>
                    <a:pt x="84" y="5"/>
                    <a:pt x="79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94"/>
                    <a:pt x="8" y="112"/>
                    <a:pt x="21" y="125"/>
                  </a:cubicBezTo>
                  <a:cubicBezTo>
                    <a:pt x="35" y="139"/>
                    <a:pt x="53" y="147"/>
                    <a:pt x="74" y="147"/>
                  </a:cubicBezTo>
                  <a:cubicBezTo>
                    <a:pt x="79" y="147"/>
                    <a:pt x="84" y="142"/>
                    <a:pt x="84" y="137"/>
                  </a:cubicBezTo>
                  <a:cubicBezTo>
                    <a:pt x="84" y="131"/>
                    <a:pt x="79" y="127"/>
                    <a:pt x="7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835026" y="2085976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2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2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2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9"/>
                    <a:pt x="121" y="102"/>
                    <a:pt x="112" y="112"/>
                  </a:cubicBezTo>
                  <a:cubicBezTo>
                    <a:pt x="102" y="121"/>
                    <a:pt x="89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1" y="46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2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115"/>
                    <a:pt x="33" y="147"/>
                    <a:pt x="74" y="147"/>
                  </a:cubicBezTo>
                  <a:cubicBezTo>
                    <a:pt x="114" y="147"/>
                    <a:pt x="147" y="115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41"/>
            <p:cNvSpPr>
              <a:spLocks/>
            </p:cNvSpPr>
            <p:nvPr/>
          </p:nvSpPr>
          <p:spPr bwMode="auto">
            <a:xfrm>
              <a:off x="2671763" y="2154239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0 w 147"/>
                <a:gd name="T27" fmla="*/ 74 h 147"/>
                <a:gd name="T28" fmla="*/ 74 w 147"/>
                <a:gd name="T29" fmla="*/ 147 h 147"/>
                <a:gd name="T30" fmla="*/ 147 w 147"/>
                <a:gd name="T31" fmla="*/ 74 h 147"/>
                <a:gd name="T32" fmla="*/ 137 w 147"/>
                <a:gd name="T33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42"/>
            <p:cNvSpPr>
              <a:spLocks/>
            </p:cNvSpPr>
            <p:nvPr/>
          </p:nvSpPr>
          <p:spPr bwMode="auto">
            <a:xfrm>
              <a:off x="2625726" y="1265239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2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2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2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2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43"/>
            <p:cNvSpPr>
              <a:spLocks/>
            </p:cNvSpPr>
            <p:nvPr/>
          </p:nvSpPr>
          <p:spPr bwMode="auto">
            <a:xfrm>
              <a:off x="1287463" y="1323976"/>
              <a:ext cx="136525" cy="136525"/>
            </a:xfrm>
            <a:custGeom>
              <a:avLst/>
              <a:gdLst>
                <a:gd name="T0" fmla="*/ 10 w 146"/>
                <a:gd name="T1" fmla="*/ 10 h 146"/>
                <a:gd name="T2" fmla="*/ 10 w 146"/>
                <a:gd name="T3" fmla="*/ 20 h 146"/>
                <a:gd name="T4" fmla="*/ 126 w 146"/>
                <a:gd name="T5" fmla="*/ 20 h 146"/>
                <a:gd name="T6" fmla="*/ 126 w 146"/>
                <a:gd name="T7" fmla="*/ 126 h 146"/>
                <a:gd name="T8" fmla="*/ 20 w 146"/>
                <a:gd name="T9" fmla="*/ 126 h 146"/>
                <a:gd name="T10" fmla="*/ 20 w 146"/>
                <a:gd name="T11" fmla="*/ 10 h 146"/>
                <a:gd name="T12" fmla="*/ 10 w 146"/>
                <a:gd name="T13" fmla="*/ 10 h 146"/>
                <a:gd name="T14" fmla="*/ 10 w 146"/>
                <a:gd name="T15" fmla="*/ 20 h 146"/>
                <a:gd name="T16" fmla="*/ 10 w 146"/>
                <a:gd name="T17" fmla="*/ 10 h 146"/>
                <a:gd name="T18" fmla="*/ 0 w 146"/>
                <a:gd name="T19" fmla="*/ 10 h 146"/>
                <a:gd name="T20" fmla="*/ 0 w 146"/>
                <a:gd name="T21" fmla="*/ 136 h 146"/>
                <a:gd name="T22" fmla="*/ 3 w 146"/>
                <a:gd name="T23" fmla="*/ 144 h 146"/>
                <a:gd name="T24" fmla="*/ 10 w 146"/>
                <a:gd name="T25" fmla="*/ 146 h 146"/>
                <a:gd name="T26" fmla="*/ 136 w 146"/>
                <a:gd name="T27" fmla="*/ 146 h 146"/>
                <a:gd name="T28" fmla="*/ 143 w 146"/>
                <a:gd name="T29" fmla="*/ 144 h 146"/>
                <a:gd name="T30" fmla="*/ 146 w 146"/>
                <a:gd name="T31" fmla="*/ 136 h 146"/>
                <a:gd name="T32" fmla="*/ 146 w 146"/>
                <a:gd name="T33" fmla="*/ 10 h 146"/>
                <a:gd name="T34" fmla="*/ 143 w 146"/>
                <a:gd name="T35" fmla="*/ 3 h 146"/>
                <a:gd name="T36" fmla="*/ 136 w 146"/>
                <a:gd name="T37" fmla="*/ 0 h 146"/>
                <a:gd name="T38" fmla="*/ 10 w 146"/>
                <a:gd name="T39" fmla="*/ 0 h 146"/>
                <a:gd name="T40" fmla="*/ 3 w 146"/>
                <a:gd name="T41" fmla="*/ 3 h 146"/>
                <a:gd name="T42" fmla="*/ 0 w 146"/>
                <a:gd name="T43" fmla="*/ 10 h 146"/>
                <a:gd name="T44" fmla="*/ 10 w 146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6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4" y="145"/>
                    <a:pt x="7" y="146"/>
                    <a:pt x="10" y="146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9" y="146"/>
                    <a:pt x="141" y="145"/>
                    <a:pt x="143" y="144"/>
                  </a:cubicBezTo>
                  <a:cubicBezTo>
                    <a:pt x="145" y="142"/>
                    <a:pt x="146" y="139"/>
                    <a:pt x="146" y="136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7"/>
                    <a:pt x="145" y="5"/>
                    <a:pt x="143" y="3"/>
                  </a:cubicBezTo>
                  <a:cubicBezTo>
                    <a:pt x="141" y="1"/>
                    <a:pt x="139" y="0"/>
                    <a:pt x="13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44"/>
            <p:cNvSpPr>
              <a:spLocks/>
            </p:cNvSpPr>
            <p:nvPr/>
          </p:nvSpPr>
          <p:spPr bwMode="auto">
            <a:xfrm>
              <a:off x="1281113" y="2079626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5" y="146"/>
                    <a:pt x="8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6" y="142"/>
                    <a:pt x="147" y="139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6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45"/>
            <p:cNvSpPr>
              <a:spLocks/>
            </p:cNvSpPr>
            <p:nvPr/>
          </p:nvSpPr>
          <p:spPr bwMode="auto">
            <a:xfrm>
              <a:off x="2625726" y="2654301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3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3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46"/>
            <p:cNvSpPr>
              <a:spLocks/>
            </p:cNvSpPr>
            <p:nvPr/>
          </p:nvSpPr>
          <p:spPr bwMode="auto">
            <a:xfrm>
              <a:off x="2135188" y="760414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1" y="142"/>
                    <a:pt x="3" y="144"/>
                  </a:cubicBezTo>
                  <a:cubicBezTo>
                    <a:pt x="5" y="146"/>
                    <a:pt x="7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5" y="142"/>
                    <a:pt x="147" y="140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5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47"/>
            <p:cNvSpPr>
              <a:spLocks/>
            </p:cNvSpPr>
            <p:nvPr/>
          </p:nvSpPr>
          <p:spPr bwMode="auto">
            <a:xfrm>
              <a:off x="1909763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5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2 w 78"/>
                <a:gd name="T21" fmla="*/ 24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1" y="46"/>
                    <a:pt x="60" y="45"/>
                  </a:cubicBezTo>
                  <a:cubicBezTo>
                    <a:pt x="58" y="43"/>
                    <a:pt x="56" y="39"/>
                    <a:pt x="53" y="35"/>
                  </a:cubicBezTo>
                  <a:cubicBezTo>
                    <a:pt x="50" y="28"/>
                    <a:pt x="46" y="20"/>
                    <a:pt x="39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3" y="20"/>
                    <a:pt x="15" y="20"/>
                    <a:pt x="18" y="21"/>
                  </a:cubicBezTo>
                  <a:cubicBezTo>
                    <a:pt x="19" y="22"/>
                    <a:pt x="21" y="23"/>
                    <a:pt x="22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2" y="55"/>
                  </a:cubicBezTo>
                  <a:cubicBezTo>
                    <a:pt x="45" y="58"/>
                    <a:pt x="48" y="62"/>
                    <a:pt x="53" y="65"/>
                  </a:cubicBezTo>
                  <a:cubicBezTo>
                    <a:pt x="57" y="67"/>
                    <a:pt x="62" y="69"/>
                    <a:pt x="68" y="69"/>
                  </a:cubicBezTo>
                  <a:cubicBezTo>
                    <a:pt x="73" y="69"/>
                    <a:pt x="78" y="64"/>
                    <a:pt x="78" y="59"/>
                  </a:cubicBezTo>
                  <a:cubicBezTo>
                    <a:pt x="78" y="53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248"/>
            <p:cNvSpPr>
              <a:spLocks/>
            </p:cNvSpPr>
            <p:nvPr/>
          </p:nvSpPr>
          <p:spPr bwMode="auto">
            <a:xfrm>
              <a:off x="2019301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5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249"/>
            <p:cNvSpPr>
              <a:spLocks/>
            </p:cNvSpPr>
            <p:nvPr/>
          </p:nvSpPr>
          <p:spPr bwMode="auto">
            <a:xfrm>
              <a:off x="196532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6" y="37"/>
                    <a:pt x="49" y="30"/>
                    <a:pt x="53" y="26"/>
                  </a:cubicBezTo>
                  <a:cubicBezTo>
                    <a:pt x="55" y="24"/>
                    <a:pt x="57" y="23"/>
                    <a:pt x="59" y="21"/>
                  </a:cubicBezTo>
                  <a:cubicBezTo>
                    <a:pt x="62" y="20"/>
                    <a:pt x="64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4"/>
                    <a:pt x="45" y="6"/>
                    <a:pt x="42" y="9"/>
                  </a:cubicBezTo>
                  <a:cubicBezTo>
                    <a:pt x="37" y="13"/>
                    <a:pt x="34" y="19"/>
                    <a:pt x="31" y="24"/>
                  </a:cubicBezTo>
                  <a:cubicBezTo>
                    <a:pt x="26" y="31"/>
                    <a:pt x="23" y="38"/>
                    <a:pt x="19" y="43"/>
                  </a:cubicBezTo>
                  <a:cubicBezTo>
                    <a:pt x="18" y="45"/>
                    <a:pt x="16" y="47"/>
                    <a:pt x="15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250"/>
            <p:cNvSpPr>
              <a:spLocks/>
            </p:cNvSpPr>
            <p:nvPr/>
          </p:nvSpPr>
          <p:spPr bwMode="auto">
            <a:xfrm>
              <a:off x="207327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3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251"/>
            <p:cNvSpPr>
              <a:spLocks/>
            </p:cNvSpPr>
            <p:nvPr/>
          </p:nvSpPr>
          <p:spPr bwMode="auto">
            <a:xfrm>
              <a:off x="2219326" y="2771776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4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4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52"/>
            <p:cNvSpPr>
              <a:spLocks/>
            </p:cNvSpPr>
            <p:nvPr/>
          </p:nvSpPr>
          <p:spPr bwMode="auto">
            <a:xfrm>
              <a:off x="2328863" y="2771776"/>
              <a:ext cx="73025" cy="65088"/>
            </a:xfrm>
            <a:custGeom>
              <a:avLst/>
              <a:gdLst>
                <a:gd name="T0" fmla="*/ 69 w 79"/>
                <a:gd name="T1" fmla="*/ 49 h 69"/>
                <a:gd name="T2" fmla="*/ 64 w 79"/>
                <a:gd name="T3" fmla="*/ 48 h 69"/>
                <a:gd name="T4" fmla="*/ 61 w 79"/>
                <a:gd name="T5" fmla="*/ 45 h 69"/>
                <a:gd name="T6" fmla="*/ 54 w 79"/>
                <a:gd name="T7" fmla="*/ 35 h 69"/>
                <a:gd name="T8" fmla="*/ 40 w 79"/>
                <a:gd name="T9" fmla="*/ 13 h 69"/>
                <a:gd name="T10" fmla="*/ 28 w 79"/>
                <a:gd name="T11" fmla="*/ 3 h 69"/>
                <a:gd name="T12" fmla="*/ 10 w 79"/>
                <a:gd name="T13" fmla="*/ 0 h 69"/>
                <a:gd name="T14" fmla="*/ 0 w 79"/>
                <a:gd name="T15" fmla="*/ 10 h 69"/>
                <a:gd name="T16" fmla="*/ 10 w 79"/>
                <a:gd name="T17" fmla="*/ 20 h 69"/>
                <a:gd name="T18" fmla="*/ 18 w 79"/>
                <a:gd name="T19" fmla="*/ 21 h 69"/>
                <a:gd name="T20" fmla="*/ 23 w 79"/>
                <a:gd name="T21" fmla="*/ 24 h 69"/>
                <a:gd name="T22" fmla="*/ 31 w 79"/>
                <a:gd name="T23" fmla="*/ 34 h 69"/>
                <a:gd name="T24" fmla="*/ 43 w 79"/>
                <a:gd name="T25" fmla="*/ 55 h 69"/>
                <a:gd name="T26" fmla="*/ 53 w 79"/>
                <a:gd name="T27" fmla="*/ 64 h 69"/>
                <a:gd name="T28" fmla="*/ 69 w 79"/>
                <a:gd name="T29" fmla="*/ 69 h 69"/>
                <a:gd name="T30" fmla="*/ 79 w 79"/>
                <a:gd name="T31" fmla="*/ 59 h 69"/>
                <a:gd name="T32" fmla="*/ 69 w 79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69">
                  <a:moveTo>
                    <a:pt x="69" y="49"/>
                  </a:moveTo>
                  <a:cubicBezTo>
                    <a:pt x="67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9" y="43"/>
                    <a:pt x="56" y="39"/>
                    <a:pt x="54" y="35"/>
                  </a:cubicBezTo>
                  <a:cubicBezTo>
                    <a:pt x="50" y="28"/>
                    <a:pt x="47" y="20"/>
                    <a:pt x="40" y="13"/>
                  </a:cubicBezTo>
                  <a:cubicBezTo>
                    <a:pt x="37" y="9"/>
                    <a:pt x="33" y="6"/>
                    <a:pt x="28" y="3"/>
                  </a:cubicBezTo>
                  <a:cubicBezTo>
                    <a:pt x="23" y="1"/>
                    <a:pt x="17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4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6" y="26"/>
                    <a:pt x="28" y="30"/>
                    <a:pt x="31" y="34"/>
                  </a:cubicBezTo>
                  <a:cubicBezTo>
                    <a:pt x="34" y="40"/>
                    <a:pt x="38" y="48"/>
                    <a:pt x="43" y="55"/>
                  </a:cubicBezTo>
                  <a:cubicBezTo>
                    <a:pt x="46" y="58"/>
                    <a:pt x="49" y="62"/>
                    <a:pt x="53" y="64"/>
                  </a:cubicBezTo>
                  <a:cubicBezTo>
                    <a:pt x="58" y="67"/>
                    <a:pt x="63" y="69"/>
                    <a:pt x="69" y="69"/>
                  </a:cubicBezTo>
                  <a:cubicBezTo>
                    <a:pt x="74" y="69"/>
                    <a:pt x="79" y="64"/>
                    <a:pt x="79" y="59"/>
                  </a:cubicBezTo>
                  <a:cubicBezTo>
                    <a:pt x="79" y="53"/>
                    <a:pt x="74" y="49"/>
                    <a:pt x="6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53"/>
            <p:cNvSpPr>
              <a:spLocks/>
            </p:cNvSpPr>
            <p:nvPr/>
          </p:nvSpPr>
          <p:spPr bwMode="auto">
            <a:xfrm>
              <a:off x="2274888" y="2771776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2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7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2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2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54"/>
            <p:cNvSpPr>
              <a:spLocks/>
            </p:cNvSpPr>
            <p:nvPr/>
          </p:nvSpPr>
          <p:spPr bwMode="auto">
            <a:xfrm>
              <a:off x="2384426" y="2771776"/>
              <a:ext cx="71438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2 w 78"/>
                <a:gd name="T19" fmla="*/ 2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4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  <a:gd name="T34" fmla="*/ 10 w 78"/>
                <a:gd name="T3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4" y="69"/>
                    <a:pt x="19" y="67"/>
                    <a:pt x="23" y="65"/>
                  </a:cubicBezTo>
                  <a:cubicBezTo>
                    <a:pt x="27" y="64"/>
                    <a:pt x="29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5" y="37"/>
                    <a:pt x="49" y="30"/>
                    <a:pt x="53" y="26"/>
                  </a:cubicBezTo>
                  <a:cubicBezTo>
                    <a:pt x="55" y="24"/>
                    <a:pt x="57" y="22"/>
                    <a:pt x="59" y="21"/>
                  </a:cubicBezTo>
                  <a:cubicBezTo>
                    <a:pt x="61" y="20"/>
                    <a:pt x="64" y="20"/>
                    <a:pt x="68" y="20"/>
                  </a:cubicBezTo>
                  <a:cubicBezTo>
                    <a:pt x="73" y="20"/>
                    <a:pt x="78" y="15"/>
                    <a:pt x="78" y="10"/>
                  </a:cubicBezTo>
                  <a:cubicBezTo>
                    <a:pt x="78" y="4"/>
                    <a:pt x="73" y="0"/>
                    <a:pt x="68" y="0"/>
                  </a:cubicBezTo>
                  <a:cubicBezTo>
                    <a:pt x="62" y="0"/>
                    <a:pt x="57" y="1"/>
                    <a:pt x="52" y="2"/>
                  </a:cubicBezTo>
                  <a:cubicBezTo>
                    <a:pt x="48" y="4"/>
                    <a:pt x="45" y="6"/>
                    <a:pt x="42" y="9"/>
                  </a:cubicBezTo>
                  <a:cubicBezTo>
                    <a:pt x="37" y="13"/>
                    <a:pt x="33" y="19"/>
                    <a:pt x="30" y="24"/>
                  </a:cubicBezTo>
                  <a:cubicBezTo>
                    <a:pt x="26" y="31"/>
                    <a:pt x="22" y="38"/>
                    <a:pt x="19" y="43"/>
                  </a:cubicBezTo>
                  <a:cubicBezTo>
                    <a:pt x="17" y="45"/>
                    <a:pt x="16" y="47"/>
                    <a:pt x="14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55"/>
            <p:cNvSpPr>
              <a:spLocks/>
            </p:cNvSpPr>
            <p:nvPr/>
          </p:nvSpPr>
          <p:spPr bwMode="auto">
            <a:xfrm>
              <a:off x="236855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3 w 78"/>
                <a:gd name="T3" fmla="*/ 48 h 70"/>
                <a:gd name="T4" fmla="*/ 60 w 78"/>
                <a:gd name="T5" fmla="*/ 46 h 70"/>
                <a:gd name="T6" fmla="*/ 53 w 78"/>
                <a:gd name="T7" fmla="*/ 36 h 70"/>
                <a:gd name="T8" fmla="*/ 39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7 w 78"/>
                <a:gd name="T19" fmla="*/ 22 h 70"/>
                <a:gd name="T20" fmla="*/ 22 w 78"/>
                <a:gd name="T21" fmla="*/ 25 h 70"/>
                <a:gd name="T22" fmla="*/ 30 w 78"/>
                <a:gd name="T23" fmla="*/ 35 h 70"/>
                <a:gd name="T24" fmla="*/ 42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4"/>
                    <a:pt x="56" y="40"/>
                    <a:pt x="53" y="36"/>
                  </a:cubicBezTo>
                  <a:cubicBezTo>
                    <a:pt x="50" y="29"/>
                    <a:pt x="46" y="21"/>
                    <a:pt x="39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5" y="27"/>
                    <a:pt x="27" y="31"/>
                    <a:pt x="30" y="35"/>
                  </a:cubicBezTo>
                  <a:cubicBezTo>
                    <a:pt x="34" y="41"/>
                    <a:pt x="37" y="49"/>
                    <a:pt x="42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56"/>
            <p:cNvSpPr>
              <a:spLocks/>
            </p:cNvSpPr>
            <p:nvPr/>
          </p:nvSpPr>
          <p:spPr bwMode="auto">
            <a:xfrm>
              <a:off x="247650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4 w 78"/>
                <a:gd name="T3" fmla="*/ 48 h 70"/>
                <a:gd name="T4" fmla="*/ 60 w 78"/>
                <a:gd name="T5" fmla="*/ 46 h 70"/>
                <a:gd name="T6" fmla="*/ 54 w 78"/>
                <a:gd name="T7" fmla="*/ 36 h 70"/>
                <a:gd name="T8" fmla="*/ 40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8 w 78"/>
                <a:gd name="T19" fmla="*/ 22 h 70"/>
                <a:gd name="T20" fmla="*/ 23 w 78"/>
                <a:gd name="T21" fmla="*/ 25 h 70"/>
                <a:gd name="T22" fmla="*/ 30 w 78"/>
                <a:gd name="T23" fmla="*/ 35 h 70"/>
                <a:gd name="T24" fmla="*/ 43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2" y="47"/>
                    <a:pt x="60" y="46"/>
                  </a:cubicBezTo>
                  <a:cubicBezTo>
                    <a:pt x="58" y="44"/>
                    <a:pt x="56" y="40"/>
                    <a:pt x="54" y="36"/>
                  </a:cubicBezTo>
                  <a:cubicBezTo>
                    <a:pt x="50" y="29"/>
                    <a:pt x="46" y="21"/>
                    <a:pt x="40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3"/>
                    <a:pt x="21" y="24"/>
                    <a:pt x="23" y="25"/>
                  </a:cubicBezTo>
                  <a:cubicBezTo>
                    <a:pt x="25" y="27"/>
                    <a:pt x="28" y="31"/>
                    <a:pt x="30" y="35"/>
                  </a:cubicBezTo>
                  <a:cubicBezTo>
                    <a:pt x="34" y="41"/>
                    <a:pt x="37" y="49"/>
                    <a:pt x="43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4" y="69"/>
                    <a:pt x="78" y="65"/>
                    <a:pt x="78" y="59"/>
                  </a:cubicBezTo>
                  <a:cubicBezTo>
                    <a:pt x="78" y="54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57"/>
            <p:cNvSpPr>
              <a:spLocks/>
            </p:cNvSpPr>
            <p:nvPr/>
          </p:nvSpPr>
          <p:spPr bwMode="auto">
            <a:xfrm>
              <a:off x="2422526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10 h 69"/>
                <a:gd name="T22" fmla="*/ 31 w 78"/>
                <a:gd name="T23" fmla="*/ 24 h 69"/>
                <a:gd name="T24" fmla="*/ 19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58"/>
            <p:cNvSpPr>
              <a:spLocks/>
            </p:cNvSpPr>
            <p:nvPr/>
          </p:nvSpPr>
          <p:spPr bwMode="auto">
            <a:xfrm>
              <a:off x="2532063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60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10 h 69"/>
                <a:gd name="T22" fmla="*/ 31 w 78"/>
                <a:gd name="T23" fmla="*/ 24 h 69"/>
                <a:gd name="T24" fmla="*/ 20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7" y="55"/>
                    <a:pt x="39" y="50"/>
                    <a:pt x="42" y="45"/>
                  </a:cubicBezTo>
                  <a:cubicBezTo>
                    <a:pt x="46" y="38"/>
                    <a:pt x="50" y="31"/>
                    <a:pt x="53" y="27"/>
                  </a:cubicBezTo>
                  <a:cubicBezTo>
                    <a:pt x="55" y="25"/>
                    <a:pt x="57" y="23"/>
                    <a:pt x="60" y="22"/>
                  </a:cubicBezTo>
                  <a:cubicBezTo>
                    <a:pt x="62" y="21"/>
                    <a:pt x="65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5"/>
                    <a:pt x="46" y="7"/>
                    <a:pt x="43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20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4" y="49"/>
                    <a:pt x="12" y="49"/>
                    <a:pt x="10" y="49"/>
                  </a:cubicBezTo>
                  <a:cubicBezTo>
                    <a:pt x="5" y="49"/>
                    <a:pt x="0" y="54"/>
                    <a:pt x="0" y="59"/>
                  </a:cubicBezTo>
                  <a:cubicBezTo>
                    <a:pt x="0" y="65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59"/>
            <p:cNvSpPr>
              <a:spLocks/>
            </p:cNvSpPr>
            <p:nvPr/>
          </p:nvSpPr>
          <p:spPr bwMode="auto">
            <a:xfrm>
              <a:off x="855663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3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7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2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7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2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60"/>
            <p:cNvSpPr>
              <a:spLocks/>
            </p:cNvSpPr>
            <p:nvPr/>
          </p:nvSpPr>
          <p:spPr bwMode="auto">
            <a:xfrm>
              <a:off x="965201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8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3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61"/>
            <p:cNvSpPr>
              <a:spLocks/>
            </p:cNvSpPr>
            <p:nvPr/>
          </p:nvSpPr>
          <p:spPr bwMode="auto">
            <a:xfrm>
              <a:off x="909638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1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3" y="19"/>
                    <a:pt x="30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62"/>
            <p:cNvSpPr>
              <a:spLocks/>
            </p:cNvSpPr>
            <p:nvPr/>
          </p:nvSpPr>
          <p:spPr bwMode="auto">
            <a:xfrm>
              <a:off x="1019176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63"/>
            <p:cNvSpPr>
              <a:spLocks/>
            </p:cNvSpPr>
            <p:nvPr/>
          </p:nvSpPr>
          <p:spPr bwMode="auto">
            <a:xfrm>
              <a:off x="1928813" y="91916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64"/>
            <p:cNvSpPr>
              <a:spLocks/>
            </p:cNvSpPr>
            <p:nvPr/>
          </p:nvSpPr>
          <p:spPr bwMode="auto">
            <a:xfrm>
              <a:off x="1928813" y="81121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65"/>
            <p:cNvSpPr>
              <a:spLocks/>
            </p:cNvSpPr>
            <p:nvPr/>
          </p:nvSpPr>
          <p:spPr bwMode="auto">
            <a:xfrm>
              <a:off x="1928813" y="865189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9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66"/>
            <p:cNvSpPr>
              <a:spLocks/>
            </p:cNvSpPr>
            <p:nvPr/>
          </p:nvSpPr>
          <p:spPr bwMode="auto">
            <a:xfrm>
              <a:off x="1928813" y="755651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9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67"/>
            <p:cNvSpPr>
              <a:spLocks/>
            </p:cNvSpPr>
            <p:nvPr/>
          </p:nvSpPr>
          <p:spPr bwMode="auto">
            <a:xfrm>
              <a:off x="1593851" y="14874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5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1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6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5"/>
                  </a:cubicBezTo>
                  <a:cubicBezTo>
                    <a:pt x="48" y="16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3"/>
                    <a:pt x="21" y="61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1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6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68"/>
            <p:cNvSpPr>
              <a:spLocks/>
            </p:cNvSpPr>
            <p:nvPr/>
          </p:nvSpPr>
          <p:spPr bwMode="auto">
            <a:xfrm>
              <a:off x="1593851" y="1379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269"/>
            <p:cNvSpPr>
              <a:spLocks/>
            </p:cNvSpPr>
            <p:nvPr/>
          </p:nvSpPr>
          <p:spPr bwMode="auto">
            <a:xfrm>
              <a:off x="1593851" y="14335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8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70"/>
            <p:cNvSpPr>
              <a:spLocks/>
            </p:cNvSpPr>
            <p:nvPr/>
          </p:nvSpPr>
          <p:spPr bwMode="auto">
            <a:xfrm>
              <a:off x="1593851" y="1323976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8"/>
                  </a:cubicBezTo>
                  <a:cubicBezTo>
                    <a:pt x="21" y="16"/>
                    <a:pt x="20" y="14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4"/>
                    <a:pt x="24" y="47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271"/>
            <p:cNvSpPr>
              <a:spLocks/>
            </p:cNvSpPr>
            <p:nvPr/>
          </p:nvSpPr>
          <p:spPr bwMode="auto">
            <a:xfrm>
              <a:off x="2498726" y="2395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272"/>
            <p:cNvSpPr>
              <a:spLocks/>
            </p:cNvSpPr>
            <p:nvPr/>
          </p:nvSpPr>
          <p:spPr bwMode="auto">
            <a:xfrm>
              <a:off x="2498726" y="22875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73"/>
            <p:cNvSpPr>
              <a:spLocks/>
            </p:cNvSpPr>
            <p:nvPr/>
          </p:nvSpPr>
          <p:spPr bwMode="auto">
            <a:xfrm>
              <a:off x="2498726" y="234156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8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274"/>
            <p:cNvSpPr>
              <a:spLocks/>
            </p:cNvSpPr>
            <p:nvPr/>
          </p:nvSpPr>
          <p:spPr bwMode="auto">
            <a:xfrm>
              <a:off x="2498726" y="22336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8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75"/>
            <p:cNvSpPr>
              <a:spLocks/>
            </p:cNvSpPr>
            <p:nvPr/>
          </p:nvSpPr>
          <p:spPr bwMode="auto">
            <a:xfrm>
              <a:off x="1376363" y="2481264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6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2 w 69"/>
                <a:gd name="T19" fmla="*/ 60 h 78"/>
                <a:gd name="T20" fmla="*/ 25 w 69"/>
                <a:gd name="T21" fmla="*/ 55 h 78"/>
                <a:gd name="T22" fmla="*/ 35 w 69"/>
                <a:gd name="T23" fmla="*/ 48 h 78"/>
                <a:gd name="T24" fmla="*/ 56 w 69"/>
                <a:gd name="T25" fmla="*/ 35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6"/>
                    <a:pt x="46" y="17"/>
                  </a:cubicBezTo>
                  <a:cubicBezTo>
                    <a:pt x="43" y="19"/>
                    <a:pt x="40" y="22"/>
                    <a:pt x="35" y="24"/>
                  </a:cubicBezTo>
                  <a:cubicBezTo>
                    <a:pt x="29" y="28"/>
                    <a:pt x="21" y="32"/>
                    <a:pt x="13" y="38"/>
                  </a:cubicBezTo>
                  <a:cubicBezTo>
                    <a:pt x="10" y="41"/>
                    <a:pt x="6" y="46"/>
                    <a:pt x="4" y="51"/>
                  </a:cubicBezTo>
                  <a:cubicBezTo>
                    <a:pt x="2" y="56"/>
                    <a:pt x="0" y="61"/>
                    <a:pt x="0" y="68"/>
                  </a:cubicBezTo>
                  <a:cubicBezTo>
                    <a:pt x="0" y="73"/>
                    <a:pt x="5" y="78"/>
                    <a:pt x="10" y="78"/>
                  </a:cubicBezTo>
                  <a:cubicBezTo>
                    <a:pt x="16" y="78"/>
                    <a:pt x="20" y="73"/>
                    <a:pt x="20" y="68"/>
                  </a:cubicBezTo>
                  <a:cubicBezTo>
                    <a:pt x="20" y="65"/>
                    <a:pt x="21" y="62"/>
                    <a:pt x="22" y="60"/>
                  </a:cubicBezTo>
                  <a:cubicBezTo>
                    <a:pt x="22" y="58"/>
                    <a:pt x="23" y="57"/>
                    <a:pt x="25" y="55"/>
                  </a:cubicBezTo>
                  <a:cubicBezTo>
                    <a:pt x="27" y="53"/>
                    <a:pt x="30" y="50"/>
                    <a:pt x="35" y="48"/>
                  </a:cubicBezTo>
                  <a:cubicBezTo>
                    <a:pt x="41" y="44"/>
                    <a:pt x="48" y="40"/>
                    <a:pt x="56" y="35"/>
                  </a:cubicBezTo>
                  <a:cubicBezTo>
                    <a:pt x="59" y="33"/>
                    <a:pt x="63" y="29"/>
                    <a:pt x="65" y="25"/>
                  </a:cubicBezTo>
                  <a:cubicBezTo>
                    <a:pt x="68" y="21"/>
                    <a:pt x="69" y="15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76"/>
            <p:cNvSpPr>
              <a:spLocks/>
            </p:cNvSpPr>
            <p:nvPr/>
          </p:nvSpPr>
          <p:spPr bwMode="auto">
            <a:xfrm>
              <a:off x="1376363" y="2371726"/>
              <a:ext cx="65088" cy="74613"/>
            </a:xfrm>
            <a:custGeom>
              <a:avLst/>
              <a:gdLst>
                <a:gd name="T0" fmla="*/ 49 w 69"/>
                <a:gd name="T1" fmla="*/ 10 h 79"/>
                <a:gd name="T2" fmla="*/ 48 w 69"/>
                <a:gd name="T3" fmla="*/ 15 h 79"/>
                <a:gd name="T4" fmla="*/ 46 w 69"/>
                <a:gd name="T5" fmla="*/ 18 h 79"/>
                <a:gd name="T6" fmla="*/ 35 w 69"/>
                <a:gd name="T7" fmla="*/ 25 h 79"/>
                <a:gd name="T8" fmla="*/ 13 w 69"/>
                <a:gd name="T9" fmla="*/ 39 h 79"/>
                <a:gd name="T10" fmla="*/ 4 w 69"/>
                <a:gd name="T11" fmla="*/ 51 h 79"/>
                <a:gd name="T12" fmla="*/ 0 w 69"/>
                <a:gd name="T13" fmla="*/ 69 h 79"/>
                <a:gd name="T14" fmla="*/ 10 w 69"/>
                <a:gd name="T15" fmla="*/ 79 h 79"/>
                <a:gd name="T16" fmla="*/ 20 w 69"/>
                <a:gd name="T17" fmla="*/ 69 h 79"/>
                <a:gd name="T18" fmla="*/ 22 w 69"/>
                <a:gd name="T19" fmla="*/ 61 h 79"/>
                <a:gd name="T20" fmla="*/ 25 w 69"/>
                <a:gd name="T21" fmla="*/ 56 h 79"/>
                <a:gd name="T22" fmla="*/ 35 w 69"/>
                <a:gd name="T23" fmla="*/ 48 h 79"/>
                <a:gd name="T24" fmla="*/ 56 w 69"/>
                <a:gd name="T25" fmla="*/ 36 h 79"/>
                <a:gd name="T26" fmla="*/ 65 w 69"/>
                <a:gd name="T27" fmla="*/ 26 h 79"/>
                <a:gd name="T28" fmla="*/ 69 w 69"/>
                <a:gd name="T29" fmla="*/ 10 h 79"/>
                <a:gd name="T30" fmla="*/ 59 w 69"/>
                <a:gd name="T31" fmla="*/ 0 h 79"/>
                <a:gd name="T32" fmla="*/ 49 w 69"/>
                <a:gd name="T33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9">
                  <a:moveTo>
                    <a:pt x="49" y="10"/>
                  </a:moveTo>
                  <a:cubicBezTo>
                    <a:pt x="49" y="12"/>
                    <a:pt x="49" y="14"/>
                    <a:pt x="48" y="15"/>
                  </a:cubicBezTo>
                  <a:cubicBezTo>
                    <a:pt x="48" y="16"/>
                    <a:pt x="47" y="17"/>
                    <a:pt x="46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9"/>
                    <a:pt x="21" y="32"/>
                    <a:pt x="13" y="39"/>
                  </a:cubicBezTo>
                  <a:cubicBezTo>
                    <a:pt x="10" y="42"/>
                    <a:pt x="6" y="46"/>
                    <a:pt x="4" y="51"/>
                  </a:cubicBezTo>
                  <a:cubicBezTo>
                    <a:pt x="2" y="56"/>
                    <a:pt x="0" y="62"/>
                    <a:pt x="0" y="69"/>
                  </a:cubicBezTo>
                  <a:cubicBezTo>
                    <a:pt x="0" y="74"/>
                    <a:pt x="5" y="79"/>
                    <a:pt x="10" y="79"/>
                  </a:cubicBezTo>
                  <a:cubicBezTo>
                    <a:pt x="16" y="79"/>
                    <a:pt x="20" y="74"/>
                    <a:pt x="20" y="69"/>
                  </a:cubicBezTo>
                  <a:cubicBezTo>
                    <a:pt x="20" y="65"/>
                    <a:pt x="21" y="63"/>
                    <a:pt x="22" y="61"/>
                  </a:cubicBezTo>
                  <a:cubicBezTo>
                    <a:pt x="22" y="59"/>
                    <a:pt x="23" y="57"/>
                    <a:pt x="25" y="56"/>
                  </a:cubicBezTo>
                  <a:cubicBezTo>
                    <a:pt x="27" y="53"/>
                    <a:pt x="30" y="51"/>
                    <a:pt x="35" y="48"/>
                  </a:cubicBezTo>
                  <a:cubicBezTo>
                    <a:pt x="41" y="44"/>
                    <a:pt x="48" y="41"/>
                    <a:pt x="56" y="36"/>
                  </a:cubicBezTo>
                  <a:cubicBezTo>
                    <a:pt x="59" y="33"/>
                    <a:pt x="63" y="30"/>
                    <a:pt x="65" y="26"/>
                  </a:cubicBezTo>
                  <a:cubicBezTo>
                    <a:pt x="68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77"/>
            <p:cNvSpPr>
              <a:spLocks/>
            </p:cNvSpPr>
            <p:nvPr/>
          </p:nvSpPr>
          <p:spPr bwMode="auto">
            <a:xfrm>
              <a:off x="1376363" y="2427289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5 h 78"/>
                <a:gd name="T6" fmla="*/ 45 w 69"/>
                <a:gd name="T7" fmla="*/ 36 h 78"/>
                <a:gd name="T8" fmla="*/ 27 w 69"/>
                <a:gd name="T9" fmla="*/ 24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5 h 78"/>
                <a:gd name="T22" fmla="*/ 24 w 69"/>
                <a:gd name="T23" fmla="*/ 47 h 78"/>
                <a:gd name="T24" fmla="*/ 44 w 69"/>
                <a:gd name="T25" fmla="*/ 58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5"/>
                  </a:cubicBezTo>
                  <a:cubicBezTo>
                    <a:pt x="55" y="41"/>
                    <a:pt x="50" y="38"/>
                    <a:pt x="45" y="36"/>
                  </a:cubicBezTo>
                  <a:cubicBezTo>
                    <a:pt x="38" y="32"/>
                    <a:pt x="31" y="28"/>
                    <a:pt x="27" y="24"/>
                  </a:cubicBezTo>
                  <a:cubicBezTo>
                    <a:pt x="25" y="22"/>
                    <a:pt x="23" y="20"/>
                    <a:pt x="22" y="18"/>
                  </a:cubicBezTo>
                  <a:cubicBezTo>
                    <a:pt x="21" y="16"/>
                    <a:pt x="20" y="13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1" y="20"/>
                    <a:pt x="3" y="25"/>
                  </a:cubicBezTo>
                  <a:cubicBezTo>
                    <a:pt x="5" y="29"/>
                    <a:pt x="7" y="32"/>
                    <a:pt x="10" y="35"/>
                  </a:cubicBezTo>
                  <a:cubicBezTo>
                    <a:pt x="14" y="40"/>
                    <a:pt x="19" y="44"/>
                    <a:pt x="24" y="47"/>
                  </a:cubicBezTo>
                  <a:cubicBezTo>
                    <a:pt x="32" y="51"/>
                    <a:pt x="39" y="55"/>
                    <a:pt x="44" y="58"/>
                  </a:cubicBezTo>
                  <a:cubicBezTo>
                    <a:pt x="46" y="60"/>
                    <a:pt x="47" y="61"/>
                    <a:pt x="48" y="63"/>
                  </a:cubicBezTo>
                  <a:cubicBezTo>
                    <a:pt x="49" y="64"/>
                    <a:pt x="49" y="65"/>
                    <a:pt x="49" y="68"/>
                  </a:cubicBezTo>
                  <a:cubicBezTo>
                    <a:pt x="49" y="73"/>
                    <a:pt x="54" y="78"/>
                    <a:pt x="59" y="78"/>
                  </a:cubicBezTo>
                  <a:cubicBezTo>
                    <a:pt x="65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78"/>
            <p:cNvSpPr>
              <a:spLocks/>
            </p:cNvSpPr>
            <p:nvPr/>
          </p:nvSpPr>
          <p:spPr bwMode="auto">
            <a:xfrm>
              <a:off x="1376363" y="2317751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6 h 78"/>
                <a:gd name="T22" fmla="*/ 24 w 69"/>
                <a:gd name="T23" fmla="*/ 48 h 78"/>
                <a:gd name="T24" fmla="*/ 44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5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5" y="29"/>
                    <a:pt x="7" y="33"/>
                    <a:pt x="10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4" y="59"/>
                  </a:cubicBezTo>
                  <a:cubicBezTo>
                    <a:pt x="46" y="61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79"/>
            <p:cNvSpPr>
              <a:spLocks/>
            </p:cNvSpPr>
            <p:nvPr/>
          </p:nvSpPr>
          <p:spPr bwMode="auto">
            <a:xfrm>
              <a:off x="2093913" y="208597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6"/>
                    <a:pt x="164" y="10"/>
                  </a:cubicBezTo>
                  <a:cubicBezTo>
                    <a:pt x="164" y="5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80"/>
            <p:cNvSpPr>
              <a:spLocks/>
            </p:cNvSpPr>
            <p:nvPr/>
          </p:nvSpPr>
          <p:spPr bwMode="auto">
            <a:xfrm>
              <a:off x="776288" y="1700214"/>
              <a:ext cx="152400" cy="17463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81"/>
            <p:cNvSpPr>
              <a:spLocks/>
            </p:cNvSpPr>
            <p:nvPr/>
          </p:nvSpPr>
          <p:spPr bwMode="auto">
            <a:xfrm>
              <a:off x="2105026" y="107632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5"/>
                    <a:pt x="164" y="10"/>
                  </a:cubicBezTo>
                  <a:cubicBezTo>
                    <a:pt x="164" y="4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82"/>
            <p:cNvSpPr>
              <a:spLocks/>
            </p:cNvSpPr>
            <p:nvPr/>
          </p:nvSpPr>
          <p:spPr bwMode="auto">
            <a:xfrm>
              <a:off x="2633663" y="773114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83"/>
            <p:cNvSpPr>
              <a:spLocks/>
            </p:cNvSpPr>
            <p:nvPr/>
          </p:nvSpPr>
          <p:spPr bwMode="auto">
            <a:xfrm>
              <a:off x="1311276" y="2771776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6"/>
                    <a:pt x="163" y="10"/>
                  </a:cubicBezTo>
                  <a:cubicBezTo>
                    <a:pt x="163" y="5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84"/>
            <p:cNvSpPr>
              <a:spLocks/>
            </p:cNvSpPr>
            <p:nvPr/>
          </p:nvSpPr>
          <p:spPr bwMode="auto">
            <a:xfrm>
              <a:off x="1654176" y="24177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09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85"/>
            <p:cNvSpPr>
              <a:spLocks/>
            </p:cNvSpPr>
            <p:nvPr/>
          </p:nvSpPr>
          <p:spPr bwMode="auto">
            <a:xfrm>
              <a:off x="868363" y="771526"/>
              <a:ext cx="115888" cy="115888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5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86"/>
            <p:cNvSpPr>
              <a:spLocks/>
            </p:cNvSpPr>
            <p:nvPr/>
          </p:nvSpPr>
          <p:spPr bwMode="auto">
            <a:xfrm>
              <a:off x="2700338" y="17446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6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87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close/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88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89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90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291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close/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close/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92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93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294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95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296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297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298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99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300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301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close/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302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303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close/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304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305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306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307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308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309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310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311"/>
            <p:cNvSpPr>
              <a:spLocks noEditPoints="1"/>
            </p:cNvSpPr>
            <p:nvPr/>
          </p:nvSpPr>
          <p:spPr bwMode="auto">
            <a:xfrm>
              <a:off x="2613026" y="976314"/>
              <a:ext cx="142875" cy="150813"/>
            </a:xfrm>
            <a:custGeom>
              <a:avLst/>
              <a:gdLst>
                <a:gd name="T0" fmla="*/ 66 w 152"/>
                <a:gd name="T1" fmla="*/ 24 h 161"/>
                <a:gd name="T2" fmla="*/ 63 w 152"/>
                <a:gd name="T3" fmla="*/ 28 h 161"/>
                <a:gd name="T4" fmla="*/ 74 w 152"/>
                <a:gd name="T5" fmla="*/ 34 h 161"/>
                <a:gd name="T6" fmla="*/ 144 w 152"/>
                <a:gd name="T7" fmla="*/ 74 h 161"/>
                <a:gd name="T8" fmla="*/ 74 w 152"/>
                <a:gd name="T9" fmla="*/ 114 h 161"/>
                <a:gd name="T10" fmla="*/ 4 w 152"/>
                <a:gd name="T11" fmla="*/ 154 h 161"/>
                <a:gd name="T12" fmla="*/ 4 w 152"/>
                <a:gd name="T13" fmla="*/ 74 h 161"/>
                <a:gd name="T14" fmla="*/ 4 w 152"/>
                <a:gd name="T15" fmla="*/ 62 h 161"/>
                <a:gd name="T16" fmla="*/ 0 w 152"/>
                <a:gd name="T17" fmla="*/ 64 h 161"/>
                <a:gd name="T18" fmla="*/ 0 w 152"/>
                <a:gd name="T19" fmla="*/ 74 h 161"/>
                <a:gd name="T20" fmla="*/ 0 w 152"/>
                <a:gd name="T21" fmla="*/ 161 h 161"/>
                <a:gd name="T22" fmla="*/ 76 w 152"/>
                <a:gd name="T23" fmla="*/ 118 h 161"/>
                <a:gd name="T24" fmla="*/ 152 w 152"/>
                <a:gd name="T25" fmla="*/ 74 h 161"/>
                <a:gd name="T26" fmla="*/ 76 w 152"/>
                <a:gd name="T27" fmla="*/ 30 h 161"/>
                <a:gd name="T28" fmla="*/ 66 w 152"/>
                <a:gd name="T29" fmla="*/ 24 h 161"/>
                <a:gd name="T30" fmla="*/ 0 w 152"/>
                <a:gd name="T31" fmla="*/ 0 h 161"/>
                <a:gd name="T32" fmla="*/ 0 w 152"/>
                <a:gd name="T33" fmla="*/ 41 h 161"/>
                <a:gd name="T34" fmla="*/ 4 w 152"/>
                <a:gd name="T35" fmla="*/ 39 h 161"/>
                <a:gd name="T36" fmla="*/ 4 w 152"/>
                <a:gd name="T37" fmla="*/ 2 h 161"/>
                <a:gd name="T38" fmla="*/ 0 w 152"/>
                <a:gd name="T3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161">
                  <a:moveTo>
                    <a:pt x="66" y="24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4"/>
                    <a:pt x="4" y="154"/>
                    <a:pt x="4" y="15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66" y="24"/>
                    <a:pt x="66" y="24"/>
                    <a:pt x="66" y="24"/>
                  </a:cubicBezTo>
                  <a:moveTo>
                    <a:pt x="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312"/>
            <p:cNvSpPr>
              <a:spLocks noEditPoints="1"/>
            </p:cNvSpPr>
            <p:nvPr/>
          </p:nvSpPr>
          <p:spPr bwMode="auto">
            <a:xfrm>
              <a:off x="2613026" y="963614"/>
              <a:ext cx="61913" cy="73025"/>
            </a:xfrm>
            <a:custGeom>
              <a:avLst/>
              <a:gdLst>
                <a:gd name="T0" fmla="*/ 4 w 66"/>
                <a:gd name="T1" fmla="*/ 52 h 77"/>
                <a:gd name="T2" fmla="*/ 0 w 66"/>
                <a:gd name="T3" fmla="*/ 54 h 77"/>
                <a:gd name="T4" fmla="*/ 0 w 66"/>
                <a:gd name="T5" fmla="*/ 77 h 77"/>
                <a:gd name="T6" fmla="*/ 4 w 66"/>
                <a:gd name="T7" fmla="*/ 75 h 77"/>
                <a:gd name="T8" fmla="*/ 4 w 66"/>
                <a:gd name="T9" fmla="*/ 52 h 77"/>
                <a:gd name="T10" fmla="*/ 0 w 66"/>
                <a:gd name="T11" fmla="*/ 0 h 77"/>
                <a:gd name="T12" fmla="*/ 0 w 66"/>
                <a:gd name="T13" fmla="*/ 13 h 77"/>
                <a:gd name="T14" fmla="*/ 4 w 66"/>
                <a:gd name="T15" fmla="*/ 15 h 77"/>
                <a:gd name="T16" fmla="*/ 4 w 66"/>
                <a:gd name="T17" fmla="*/ 7 h 77"/>
                <a:gd name="T18" fmla="*/ 63 w 66"/>
                <a:gd name="T19" fmla="*/ 41 h 77"/>
                <a:gd name="T20" fmla="*/ 66 w 66"/>
                <a:gd name="T21" fmla="*/ 37 h 77"/>
                <a:gd name="T22" fmla="*/ 0 w 66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7">
                  <a:moveTo>
                    <a:pt x="4" y="52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13"/>
            <p:cNvSpPr>
              <a:spLocks noEditPoints="1"/>
            </p:cNvSpPr>
            <p:nvPr/>
          </p:nvSpPr>
          <p:spPr bwMode="auto">
            <a:xfrm>
              <a:off x="1187451" y="1758951"/>
              <a:ext cx="142875" cy="152400"/>
            </a:xfrm>
            <a:custGeom>
              <a:avLst/>
              <a:gdLst>
                <a:gd name="T0" fmla="*/ 66 w 152"/>
                <a:gd name="T1" fmla="*/ 25 h 162"/>
                <a:gd name="T2" fmla="*/ 63 w 152"/>
                <a:gd name="T3" fmla="*/ 28 h 162"/>
                <a:gd name="T4" fmla="*/ 74 w 152"/>
                <a:gd name="T5" fmla="*/ 34 h 162"/>
                <a:gd name="T6" fmla="*/ 144 w 152"/>
                <a:gd name="T7" fmla="*/ 74 h 162"/>
                <a:gd name="T8" fmla="*/ 74 w 152"/>
                <a:gd name="T9" fmla="*/ 114 h 162"/>
                <a:gd name="T10" fmla="*/ 4 w 152"/>
                <a:gd name="T11" fmla="*/ 155 h 162"/>
                <a:gd name="T12" fmla="*/ 4 w 152"/>
                <a:gd name="T13" fmla="*/ 74 h 162"/>
                <a:gd name="T14" fmla="*/ 4 w 152"/>
                <a:gd name="T15" fmla="*/ 62 h 162"/>
                <a:gd name="T16" fmla="*/ 0 w 152"/>
                <a:gd name="T17" fmla="*/ 65 h 162"/>
                <a:gd name="T18" fmla="*/ 0 w 152"/>
                <a:gd name="T19" fmla="*/ 74 h 162"/>
                <a:gd name="T20" fmla="*/ 0 w 152"/>
                <a:gd name="T21" fmla="*/ 162 h 162"/>
                <a:gd name="T22" fmla="*/ 76 w 152"/>
                <a:gd name="T23" fmla="*/ 118 h 162"/>
                <a:gd name="T24" fmla="*/ 76 w 152"/>
                <a:gd name="T25" fmla="*/ 118 h 162"/>
                <a:gd name="T26" fmla="*/ 152 w 152"/>
                <a:gd name="T27" fmla="*/ 74 h 162"/>
                <a:gd name="T28" fmla="*/ 76 w 152"/>
                <a:gd name="T29" fmla="*/ 31 h 162"/>
                <a:gd name="T30" fmla="*/ 66 w 152"/>
                <a:gd name="T31" fmla="*/ 25 h 162"/>
                <a:gd name="T32" fmla="*/ 0 w 152"/>
                <a:gd name="T33" fmla="*/ 0 h 162"/>
                <a:gd name="T34" fmla="*/ 0 w 152"/>
                <a:gd name="T35" fmla="*/ 42 h 162"/>
                <a:gd name="T36" fmla="*/ 4 w 152"/>
                <a:gd name="T37" fmla="*/ 39 h 162"/>
                <a:gd name="T38" fmla="*/ 4 w 152"/>
                <a:gd name="T39" fmla="*/ 2 h 162"/>
                <a:gd name="T40" fmla="*/ 0 w 152"/>
                <a:gd name="T4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2" h="162">
                  <a:moveTo>
                    <a:pt x="66" y="25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66" y="25"/>
                    <a:pt x="66" y="25"/>
                    <a:pt x="66" y="25"/>
                  </a:cubicBezTo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314"/>
            <p:cNvSpPr>
              <a:spLocks noEditPoints="1"/>
            </p:cNvSpPr>
            <p:nvPr/>
          </p:nvSpPr>
          <p:spPr bwMode="auto">
            <a:xfrm>
              <a:off x="1187451" y="1747839"/>
              <a:ext cx="61913" cy="73025"/>
            </a:xfrm>
            <a:custGeom>
              <a:avLst/>
              <a:gdLst>
                <a:gd name="T0" fmla="*/ 4 w 66"/>
                <a:gd name="T1" fmla="*/ 52 h 78"/>
                <a:gd name="T2" fmla="*/ 0 w 66"/>
                <a:gd name="T3" fmla="*/ 55 h 78"/>
                <a:gd name="T4" fmla="*/ 0 w 66"/>
                <a:gd name="T5" fmla="*/ 78 h 78"/>
                <a:gd name="T6" fmla="*/ 4 w 66"/>
                <a:gd name="T7" fmla="*/ 75 h 78"/>
                <a:gd name="T8" fmla="*/ 4 w 66"/>
                <a:gd name="T9" fmla="*/ 52 h 78"/>
                <a:gd name="T10" fmla="*/ 0 w 66"/>
                <a:gd name="T11" fmla="*/ 0 h 78"/>
                <a:gd name="T12" fmla="*/ 0 w 66"/>
                <a:gd name="T13" fmla="*/ 13 h 78"/>
                <a:gd name="T14" fmla="*/ 4 w 66"/>
                <a:gd name="T15" fmla="*/ 15 h 78"/>
                <a:gd name="T16" fmla="*/ 4 w 66"/>
                <a:gd name="T17" fmla="*/ 7 h 78"/>
                <a:gd name="T18" fmla="*/ 63 w 66"/>
                <a:gd name="T19" fmla="*/ 41 h 78"/>
                <a:gd name="T20" fmla="*/ 66 w 66"/>
                <a:gd name="T21" fmla="*/ 38 h 78"/>
                <a:gd name="T22" fmla="*/ 0 w 66"/>
                <a:gd name="T2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8">
                  <a:moveTo>
                    <a:pt x="4" y="52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315"/>
            <p:cNvSpPr>
              <a:spLocks noEditPoints="1"/>
            </p:cNvSpPr>
            <p:nvPr/>
          </p:nvSpPr>
          <p:spPr bwMode="auto">
            <a:xfrm>
              <a:off x="2036763" y="1677989"/>
              <a:ext cx="122238" cy="122238"/>
            </a:xfrm>
            <a:custGeom>
              <a:avLst/>
              <a:gdLst>
                <a:gd name="T0" fmla="*/ 131 w 131"/>
                <a:gd name="T1" fmla="*/ 66 h 131"/>
                <a:gd name="T2" fmla="*/ 129 w 131"/>
                <a:gd name="T3" fmla="*/ 66 h 131"/>
                <a:gd name="T4" fmla="*/ 127 w 131"/>
                <a:gd name="T5" fmla="*/ 66 h 131"/>
                <a:gd name="T6" fmla="*/ 109 w 131"/>
                <a:gd name="T7" fmla="*/ 109 h 131"/>
                <a:gd name="T8" fmla="*/ 66 w 131"/>
                <a:gd name="T9" fmla="*/ 127 h 131"/>
                <a:gd name="T10" fmla="*/ 22 w 131"/>
                <a:gd name="T11" fmla="*/ 109 h 131"/>
                <a:gd name="T12" fmla="*/ 6 w 131"/>
                <a:gd name="T13" fmla="*/ 79 h 131"/>
                <a:gd name="T14" fmla="*/ 2 w 131"/>
                <a:gd name="T15" fmla="*/ 81 h 131"/>
                <a:gd name="T16" fmla="*/ 66 w 131"/>
                <a:gd name="T17" fmla="*/ 131 h 131"/>
                <a:gd name="T18" fmla="*/ 131 w 131"/>
                <a:gd name="T19" fmla="*/ 66 h 131"/>
                <a:gd name="T20" fmla="*/ 28 w 131"/>
                <a:gd name="T21" fmla="*/ 12 h 131"/>
                <a:gd name="T22" fmla="*/ 0 w 131"/>
                <a:gd name="T23" fmla="*/ 59 h 131"/>
                <a:gd name="T24" fmla="*/ 5 w 131"/>
                <a:gd name="T25" fmla="*/ 57 h 131"/>
                <a:gd name="T26" fmla="*/ 22 w 131"/>
                <a:gd name="T27" fmla="*/ 22 h 131"/>
                <a:gd name="T28" fmla="*/ 28 w 131"/>
                <a:gd name="T29" fmla="*/ 17 h 131"/>
                <a:gd name="T30" fmla="*/ 28 w 131"/>
                <a:gd name="T31" fmla="*/ 12 h 131"/>
                <a:gd name="T32" fmla="*/ 35 w 131"/>
                <a:gd name="T33" fmla="*/ 12 h 131"/>
                <a:gd name="T34" fmla="*/ 35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6 w 131"/>
                <a:gd name="T41" fmla="*/ 0 h 131"/>
                <a:gd name="T42" fmla="*/ 48 w 131"/>
                <a:gd name="T43" fmla="*/ 3 h 131"/>
                <a:gd name="T44" fmla="*/ 48 w 131"/>
                <a:gd name="T45" fmla="*/ 7 h 131"/>
                <a:gd name="T46" fmla="*/ 66 w 131"/>
                <a:gd name="T47" fmla="*/ 4 h 131"/>
                <a:gd name="T48" fmla="*/ 109 w 131"/>
                <a:gd name="T49" fmla="*/ 22 h 131"/>
                <a:gd name="T50" fmla="*/ 127 w 131"/>
                <a:gd name="T51" fmla="*/ 66 h 131"/>
                <a:gd name="T52" fmla="*/ 129 w 131"/>
                <a:gd name="T53" fmla="*/ 66 h 131"/>
                <a:gd name="T54" fmla="*/ 131 w 131"/>
                <a:gd name="T55" fmla="*/ 66 h 131"/>
                <a:gd name="T56" fmla="*/ 131 w 131"/>
                <a:gd name="T57" fmla="*/ 66 h 131"/>
                <a:gd name="T58" fmla="*/ 66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09"/>
                  </a:cubicBezTo>
                  <a:cubicBezTo>
                    <a:pt x="98" y="121"/>
                    <a:pt x="83" y="127"/>
                    <a:pt x="66" y="127"/>
                  </a:cubicBezTo>
                  <a:cubicBezTo>
                    <a:pt x="49" y="127"/>
                    <a:pt x="33" y="121"/>
                    <a:pt x="22" y="109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1"/>
                    <a:pt x="66" y="131"/>
                  </a:cubicBezTo>
                  <a:cubicBezTo>
                    <a:pt x="102" y="131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59"/>
                  </a:cubicBezTo>
                  <a:cubicBezTo>
                    <a:pt x="2" y="58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0"/>
                    <a:pt x="26" y="19"/>
                    <a:pt x="28" y="17"/>
                  </a:cubicBezTo>
                  <a:cubicBezTo>
                    <a:pt x="28" y="16"/>
                    <a:pt x="28" y="14"/>
                    <a:pt x="2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5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3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316"/>
            <p:cNvSpPr>
              <a:spLocks noEditPoints="1"/>
            </p:cNvSpPr>
            <p:nvPr/>
          </p:nvSpPr>
          <p:spPr bwMode="auto">
            <a:xfrm>
              <a:off x="2036763" y="1681164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6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9 h 78"/>
                <a:gd name="T16" fmla="*/ 28 w 48"/>
                <a:gd name="T17" fmla="*/ 9 h 78"/>
                <a:gd name="T18" fmla="*/ 28 w 48"/>
                <a:gd name="T19" fmla="*/ 14 h 78"/>
                <a:gd name="T20" fmla="*/ 35 w 48"/>
                <a:gd name="T21" fmla="*/ 9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9 h 78"/>
                <a:gd name="T28" fmla="*/ 35 w 48"/>
                <a:gd name="T29" fmla="*/ 9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5"/>
                    <a:pt x="0" y="56"/>
                  </a:cubicBezTo>
                  <a:cubicBezTo>
                    <a:pt x="0" y="58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7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9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2"/>
                    <a:pt x="33" y="11"/>
                    <a:pt x="35" y="9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2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317"/>
            <p:cNvSpPr>
              <a:spLocks noEditPoints="1"/>
            </p:cNvSpPr>
            <p:nvPr/>
          </p:nvSpPr>
          <p:spPr bwMode="auto">
            <a:xfrm>
              <a:off x="1736726" y="10144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2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8 w 131"/>
                <a:gd name="T21" fmla="*/ 12 h 131"/>
                <a:gd name="T22" fmla="*/ 0 w 131"/>
                <a:gd name="T23" fmla="*/ 59 h 131"/>
                <a:gd name="T24" fmla="*/ 4 w 131"/>
                <a:gd name="T25" fmla="*/ 56 h 131"/>
                <a:gd name="T26" fmla="*/ 22 w 131"/>
                <a:gd name="T27" fmla="*/ 22 h 131"/>
                <a:gd name="T28" fmla="*/ 27 w 131"/>
                <a:gd name="T29" fmla="*/ 17 h 131"/>
                <a:gd name="T30" fmla="*/ 28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8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3" y="101"/>
                    <a:pt x="8" y="90"/>
                    <a:pt x="5" y="79"/>
                  </a:cubicBezTo>
                  <a:cubicBezTo>
                    <a:pt x="4" y="79"/>
                    <a:pt x="3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8" y="12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2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318"/>
            <p:cNvSpPr>
              <a:spLocks noEditPoints="1"/>
            </p:cNvSpPr>
            <p:nvPr/>
          </p:nvSpPr>
          <p:spPr bwMode="auto">
            <a:xfrm>
              <a:off x="1736726" y="1016001"/>
              <a:ext cx="42863" cy="73025"/>
            </a:xfrm>
            <a:custGeom>
              <a:avLst/>
              <a:gdLst>
                <a:gd name="T0" fmla="*/ 4 w 47"/>
                <a:gd name="T1" fmla="*/ 54 h 78"/>
                <a:gd name="T2" fmla="*/ 0 w 47"/>
                <a:gd name="T3" fmla="*/ 57 h 78"/>
                <a:gd name="T4" fmla="*/ 0 w 47"/>
                <a:gd name="T5" fmla="*/ 63 h 78"/>
                <a:gd name="T6" fmla="*/ 1 w 47"/>
                <a:gd name="T7" fmla="*/ 78 h 78"/>
                <a:gd name="T8" fmla="*/ 5 w 47"/>
                <a:gd name="T9" fmla="*/ 77 h 78"/>
                <a:gd name="T10" fmla="*/ 4 w 47"/>
                <a:gd name="T11" fmla="*/ 63 h 78"/>
                <a:gd name="T12" fmla="*/ 4 w 47"/>
                <a:gd name="T13" fmla="*/ 54 h 78"/>
                <a:gd name="T14" fmla="*/ 34 w 47"/>
                <a:gd name="T15" fmla="*/ 10 h 78"/>
                <a:gd name="T16" fmla="*/ 28 w 47"/>
                <a:gd name="T17" fmla="*/ 10 h 78"/>
                <a:gd name="T18" fmla="*/ 27 w 47"/>
                <a:gd name="T19" fmla="*/ 15 h 78"/>
                <a:gd name="T20" fmla="*/ 34 w 47"/>
                <a:gd name="T21" fmla="*/ 10 h 78"/>
                <a:gd name="T22" fmla="*/ 47 w 47"/>
                <a:gd name="T23" fmla="*/ 0 h 78"/>
                <a:gd name="T24" fmla="*/ 28 w 47"/>
                <a:gd name="T25" fmla="*/ 10 h 78"/>
                <a:gd name="T26" fmla="*/ 28 w 47"/>
                <a:gd name="T27" fmla="*/ 10 h 78"/>
                <a:gd name="T28" fmla="*/ 34 w 47"/>
                <a:gd name="T29" fmla="*/ 10 h 78"/>
                <a:gd name="T30" fmla="*/ 47 w 47"/>
                <a:gd name="T31" fmla="*/ 4 h 78"/>
                <a:gd name="T32" fmla="*/ 47 w 47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78">
                  <a:moveTo>
                    <a:pt x="4" y="54"/>
                  </a:moveTo>
                  <a:cubicBezTo>
                    <a:pt x="3" y="55"/>
                    <a:pt x="1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9"/>
                    <a:pt x="0" y="74"/>
                    <a:pt x="1" y="78"/>
                  </a:cubicBezTo>
                  <a:cubicBezTo>
                    <a:pt x="3" y="78"/>
                    <a:pt x="4" y="77"/>
                    <a:pt x="5" y="77"/>
                  </a:cubicBezTo>
                  <a:cubicBezTo>
                    <a:pt x="4" y="73"/>
                    <a:pt x="4" y="68"/>
                    <a:pt x="4" y="63"/>
                  </a:cubicBezTo>
                  <a:cubicBezTo>
                    <a:pt x="4" y="60"/>
                    <a:pt x="4" y="57"/>
                    <a:pt x="4" y="54"/>
                  </a:cubicBezTo>
                  <a:moveTo>
                    <a:pt x="34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2"/>
                    <a:pt x="28" y="13"/>
                    <a:pt x="27" y="15"/>
                  </a:cubicBezTo>
                  <a:cubicBezTo>
                    <a:pt x="30" y="13"/>
                    <a:pt x="32" y="11"/>
                    <a:pt x="34" y="10"/>
                  </a:cubicBezTo>
                  <a:moveTo>
                    <a:pt x="47" y="0"/>
                  </a:moveTo>
                  <a:cubicBezTo>
                    <a:pt x="40" y="2"/>
                    <a:pt x="33" y="6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8" y="8"/>
                    <a:pt x="43" y="6"/>
                    <a:pt x="47" y="4"/>
                  </a:cubicBezTo>
                  <a:cubicBezTo>
                    <a:pt x="47" y="3"/>
                    <a:pt x="47" y="2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319"/>
            <p:cNvSpPr>
              <a:spLocks noEditPoints="1"/>
            </p:cNvSpPr>
            <p:nvPr/>
          </p:nvSpPr>
          <p:spPr bwMode="auto">
            <a:xfrm>
              <a:off x="1773238" y="2770189"/>
              <a:ext cx="123825" cy="122238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1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4"/>
                    <a:pt x="13" y="32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>
              <a:off x="1773238" y="2771776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321"/>
            <p:cNvSpPr>
              <a:spLocks noEditPoints="1"/>
            </p:cNvSpPr>
            <p:nvPr/>
          </p:nvSpPr>
          <p:spPr bwMode="auto">
            <a:xfrm>
              <a:off x="2052638" y="2681289"/>
              <a:ext cx="122238" cy="61913"/>
            </a:xfrm>
            <a:custGeom>
              <a:avLst/>
              <a:gdLst>
                <a:gd name="T0" fmla="*/ 28 w 131"/>
                <a:gd name="T1" fmla="*/ 12 h 66"/>
                <a:gd name="T2" fmla="*/ 0 w 131"/>
                <a:gd name="T3" fmla="*/ 66 h 66"/>
                <a:gd name="T4" fmla="*/ 4 w 131"/>
                <a:gd name="T5" fmla="*/ 66 h 66"/>
                <a:gd name="T6" fmla="*/ 22 w 131"/>
                <a:gd name="T7" fmla="*/ 22 h 66"/>
                <a:gd name="T8" fmla="*/ 29 w 131"/>
                <a:gd name="T9" fmla="*/ 16 h 66"/>
                <a:gd name="T10" fmla="*/ 28 w 131"/>
                <a:gd name="T11" fmla="*/ 12 h 66"/>
                <a:gd name="T12" fmla="*/ 28 w 131"/>
                <a:gd name="T13" fmla="*/ 12 h 66"/>
                <a:gd name="T14" fmla="*/ 65 w 131"/>
                <a:gd name="T15" fmla="*/ 0 h 66"/>
                <a:gd name="T16" fmla="*/ 47 w 131"/>
                <a:gd name="T17" fmla="*/ 3 h 66"/>
                <a:gd name="T18" fmla="*/ 48 w 131"/>
                <a:gd name="T19" fmla="*/ 7 h 66"/>
                <a:gd name="T20" fmla="*/ 65 w 131"/>
                <a:gd name="T21" fmla="*/ 4 h 66"/>
                <a:gd name="T22" fmla="*/ 109 w 131"/>
                <a:gd name="T23" fmla="*/ 22 h 66"/>
                <a:gd name="T24" fmla="*/ 127 w 131"/>
                <a:gd name="T25" fmla="*/ 66 h 66"/>
                <a:gd name="T26" fmla="*/ 131 w 131"/>
                <a:gd name="T27" fmla="*/ 66 h 66"/>
                <a:gd name="T28" fmla="*/ 65 w 131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6">
                  <a:moveTo>
                    <a:pt x="28" y="12"/>
                  </a:moveTo>
                  <a:cubicBezTo>
                    <a:pt x="11" y="24"/>
                    <a:pt x="0" y="44"/>
                    <a:pt x="0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3"/>
                  </a:cubicBezTo>
                  <a:cubicBezTo>
                    <a:pt x="47" y="4"/>
                    <a:pt x="47" y="6"/>
                    <a:pt x="48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9"/>
                    <a:pt x="127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322"/>
            <p:cNvSpPr>
              <a:spLocks/>
            </p:cNvSpPr>
            <p:nvPr/>
          </p:nvSpPr>
          <p:spPr bwMode="auto">
            <a:xfrm>
              <a:off x="2078038" y="2684464"/>
              <a:ext cx="19050" cy="11113"/>
            </a:xfrm>
            <a:custGeom>
              <a:avLst/>
              <a:gdLst>
                <a:gd name="T0" fmla="*/ 19 w 20"/>
                <a:gd name="T1" fmla="*/ 0 h 13"/>
                <a:gd name="T2" fmla="*/ 0 w 20"/>
                <a:gd name="T3" fmla="*/ 9 h 13"/>
                <a:gd name="T4" fmla="*/ 0 w 20"/>
                <a:gd name="T5" fmla="*/ 9 h 13"/>
                <a:gd name="T6" fmla="*/ 1 w 20"/>
                <a:gd name="T7" fmla="*/ 13 h 13"/>
                <a:gd name="T8" fmla="*/ 20 w 20"/>
                <a:gd name="T9" fmla="*/ 4 h 13"/>
                <a:gd name="T10" fmla="*/ 19 w 2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6" y="9"/>
                    <a:pt x="13" y="6"/>
                    <a:pt x="20" y="4"/>
                  </a:cubicBezTo>
                  <a:cubicBezTo>
                    <a:pt x="19" y="3"/>
                    <a:pt x="19" y="1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323"/>
            <p:cNvSpPr>
              <a:spLocks noEditPoints="1"/>
            </p:cNvSpPr>
            <p:nvPr/>
          </p:nvSpPr>
          <p:spPr bwMode="auto">
            <a:xfrm>
              <a:off x="1577976" y="1768476"/>
              <a:ext cx="122238" cy="60325"/>
            </a:xfrm>
            <a:custGeom>
              <a:avLst/>
              <a:gdLst>
                <a:gd name="T0" fmla="*/ 28 w 131"/>
                <a:gd name="T1" fmla="*/ 11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9 w 131"/>
                <a:gd name="T9" fmla="*/ 16 h 65"/>
                <a:gd name="T10" fmla="*/ 28 w 131"/>
                <a:gd name="T11" fmla="*/ 12 h 65"/>
                <a:gd name="T12" fmla="*/ 28 w 131"/>
                <a:gd name="T13" fmla="*/ 11 h 65"/>
                <a:gd name="T14" fmla="*/ 65 w 131"/>
                <a:gd name="T15" fmla="*/ 0 h 65"/>
                <a:gd name="T16" fmla="*/ 47 w 131"/>
                <a:gd name="T17" fmla="*/ 2 h 65"/>
                <a:gd name="T18" fmla="*/ 48 w 131"/>
                <a:gd name="T19" fmla="*/ 6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8" y="11"/>
                  </a:moveTo>
                  <a:cubicBezTo>
                    <a:pt x="11" y="23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3"/>
                    <a:pt x="28" y="12"/>
                  </a:cubicBezTo>
                  <a:cubicBezTo>
                    <a:pt x="28" y="12"/>
                    <a:pt x="28" y="12"/>
                    <a:pt x="28" y="11"/>
                  </a:cubicBezTo>
                  <a:moveTo>
                    <a:pt x="65" y="0"/>
                  </a:moveTo>
                  <a:cubicBezTo>
                    <a:pt x="59" y="0"/>
                    <a:pt x="53" y="0"/>
                    <a:pt x="47" y="2"/>
                  </a:cubicBezTo>
                  <a:cubicBezTo>
                    <a:pt x="47" y="4"/>
                    <a:pt x="47" y="5"/>
                    <a:pt x="48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0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324"/>
            <p:cNvSpPr>
              <a:spLocks/>
            </p:cNvSpPr>
            <p:nvPr/>
          </p:nvSpPr>
          <p:spPr bwMode="auto">
            <a:xfrm>
              <a:off x="1603376" y="1770064"/>
              <a:ext cx="19050" cy="12700"/>
            </a:xfrm>
            <a:custGeom>
              <a:avLst/>
              <a:gdLst>
                <a:gd name="T0" fmla="*/ 19 w 20"/>
                <a:gd name="T1" fmla="*/ 0 h 14"/>
                <a:gd name="T2" fmla="*/ 0 w 20"/>
                <a:gd name="T3" fmla="*/ 9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4 h 14"/>
                <a:gd name="T10" fmla="*/ 19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1" y="14"/>
                  </a:cubicBezTo>
                  <a:cubicBezTo>
                    <a:pt x="6" y="10"/>
                    <a:pt x="13" y="6"/>
                    <a:pt x="20" y="4"/>
                  </a:cubicBezTo>
                  <a:cubicBezTo>
                    <a:pt x="19" y="3"/>
                    <a:pt x="19" y="2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325"/>
            <p:cNvSpPr>
              <a:spLocks noEditPoints="1"/>
            </p:cNvSpPr>
            <p:nvPr/>
          </p:nvSpPr>
          <p:spPr bwMode="auto">
            <a:xfrm>
              <a:off x="950913" y="1284289"/>
              <a:ext cx="122238" cy="60325"/>
            </a:xfrm>
            <a:custGeom>
              <a:avLst/>
              <a:gdLst>
                <a:gd name="T0" fmla="*/ 27 w 131"/>
                <a:gd name="T1" fmla="*/ 12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8 w 131"/>
                <a:gd name="T9" fmla="*/ 16 h 65"/>
                <a:gd name="T10" fmla="*/ 27 w 131"/>
                <a:gd name="T11" fmla="*/ 12 h 65"/>
                <a:gd name="T12" fmla="*/ 27 w 131"/>
                <a:gd name="T13" fmla="*/ 12 h 65"/>
                <a:gd name="T14" fmla="*/ 65 w 131"/>
                <a:gd name="T15" fmla="*/ 0 h 65"/>
                <a:gd name="T16" fmla="*/ 47 w 131"/>
                <a:gd name="T17" fmla="*/ 2 h 65"/>
                <a:gd name="T18" fmla="*/ 47 w 131"/>
                <a:gd name="T19" fmla="*/ 7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7" y="12"/>
                  </a:moveTo>
                  <a:cubicBezTo>
                    <a:pt x="11" y="24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8" y="16"/>
                  </a:cubicBezTo>
                  <a:cubicBezTo>
                    <a:pt x="28" y="15"/>
                    <a:pt x="27" y="14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326"/>
            <p:cNvSpPr>
              <a:spLocks/>
            </p:cNvSpPr>
            <p:nvPr/>
          </p:nvSpPr>
          <p:spPr bwMode="auto">
            <a:xfrm>
              <a:off x="976313" y="1285876"/>
              <a:ext cx="17463" cy="14288"/>
            </a:xfrm>
            <a:custGeom>
              <a:avLst/>
              <a:gdLst>
                <a:gd name="T0" fmla="*/ 20 w 20"/>
                <a:gd name="T1" fmla="*/ 0 h 14"/>
                <a:gd name="T2" fmla="*/ 0 w 20"/>
                <a:gd name="T3" fmla="*/ 10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5 h 14"/>
                <a:gd name="T10" fmla="*/ 20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20" y="0"/>
                  </a:moveTo>
                  <a:cubicBezTo>
                    <a:pt x="13" y="3"/>
                    <a:pt x="6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1" y="14"/>
                  </a:cubicBezTo>
                  <a:cubicBezTo>
                    <a:pt x="7" y="10"/>
                    <a:pt x="13" y="7"/>
                    <a:pt x="20" y="5"/>
                  </a:cubicBezTo>
                  <a:cubicBezTo>
                    <a:pt x="20" y="3"/>
                    <a:pt x="20" y="2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327"/>
            <p:cNvSpPr>
              <a:spLocks/>
            </p:cNvSpPr>
            <p:nvPr/>
          </p:nvSpPr>
          <p:spPr bwMode="auto">
            <a:xfrm>
              <a:off x="2392363" y="1322389"/>
              <a:ext cx="60325" cy="122238"/>
            </a:xfrm>
            <a:custGeom>
              <a:avLst/>
              <a:gdLst>
                <a:gd name="T0" fmla="*/ 65 w 65"/>
                <a:gd name="T1" fmla="*/ 0 h 131"/>
                <a:gd name="T2" fmla="*/ 0 w 65"/>
                <a:gd name="T3" fmla="*/ 65 h 131"/>
                <a:gd name="T4" fmla="*/ 65 w 65"/>
                <a:gd name="T5" fmla="*/ 131 h 131"/>
                <a:gd name="T6" fmla="*/ 65 w 65"/>
                <a:gd name="T7" fmla="*/ 127 h 131"/>
                <a:gd name="T8" fmla="*/ 22 w 65"/>
                <a:gd name="T9" fmla="*/ 109 h 131"/>
                <a:gd name="T10" fmla="*/ 4 w 65"/>
                <a:gd name="T11" fmla="*/ 65 h 131"/>
                <a:gd name="T12" fmla="*/ 22 w 65"/>
                <a:gd name="T13" fmla="*/ 22 h 131"/>
                <a:gd name="T14" fmla="*/ 65 w 65"/>
                <a:gd name="T15" fmla="*/ 4 h 131"/>
                <a:gd name="T16" fmla="*/ 65 w 65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31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65" y="127"/>
                    <a:pt x="65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8" y="4"/>
                    <a:pt x="65" y="4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328"/>
            <p:cNvSpPr>
              <a:spLocks/>
            </p:cNvSpPr>
            <p:nvPr/>
          </p:nvSpPr>
          <p:spPr bwMode="auto">
            <a:xfrm>
              <a:off x="958851" y="2711451"/>
              <a:ext cx="60325" cy="122238"/>
            </a:xfrm>
            <a:custGeom>
              <a:avLst/>
              <a:gdLst>
                <a:gd name="T0" fmla="*/ 66 w 66"/>
                <a:gd name="T1" fmla="*/ 0 h 131"/>
                <a:gd name="T2" fmla="*/ 0 w 66"/>
                <a:gd name="T3" fmla="*/ 65 h 131"/>
                <a:gd name="T4" fmla="*/ 66 w 66"/>
                <a:gd name="T5" fmla="*/ 131 h 131"/>
                <a:gd name="T6" fmla="*/ 66 w 66"/>
                <a:gd name="T7" fmla="*/ 127 h 131"/>
                <a:gd name="T8" fmla="*/ 22 w 66"/>
                <a:gd name="T9" fmla="*/ 109 h 131"/>
                <a:gd name="T10" fmla="*/ 4 w 66"/>
                <a:gd name="T11" fmla="*/ 65 h 131"/>
                <a:gd name="T12" fmla="*/ 22 w 66"/>
                <a:gd name="T13" fmla="*/ 22 h 131"/>
                <a:gd name="T14" fmla="*/ 66 w 66"/>
                <a:gd name="T15" fmla="*/ 4 h 131"/>
                <a:gd name="T16" fmla="*/ 66 w 66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1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49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329"/>
            <p:cNvSpPr>
              <a:spLocks/>
            </p:cNvSpPr>
            <p:nvPr/>
          </p:nvSpPr>
          <p:spPr bwMode="auto">
            <a:xfrm>
              <a:off x="1597026" y="819151"/>
              <a:ext cx="61913" cy="120650"/>
            </a:xfrm>
            <a:custGeom>
              <a:avLst/>
              <a:gdLst>
                <a:gd name="T0" fmla="*/ 66 w 66"/>
                <a:gd name="T1" fmla="*/ 0 h 130"/>
                <a:gd name="T2" fmla="*/ 0 w 66"/>
                <a:gd name="T3" fmla="*/ 65 h 130"/>
                <a:gd name="T4" fmla="*/ 66 w 66"/>
                <a:gd name="T5" fmla="*/ 130 h 130"/>
                <a:gd name="T6" fmla="*/ 66 w 66"/>
                <a:gd name="T7" fmla="*/ 126 h 130"/>
                <a:gd name="T8" fmla="*/ 22 w 66"/>
                <a:gd name="T9" fmla="*/ 108 h 130"/>
                <a:gd name="T10" fmla="*/ 4 w 66"/>
                <a:gd name="T11" fmla="*/ 65 h 130"/>
                <a:gd name="T12" fmla="*/ 22 w 66"/>
                <a:gd name="T13" fmla="*/ 22 h 130"/>
                <a:gd name="T14" fmla="*/ 66 w 66"/>
                <a:gd name="T15" fmla="*/ 4 h 130"/>
                <a:gd name="T16" fmla="*/ 66 w 66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0"/>
                    <a:pt x="66" y="130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49" y="126"/>
                    <a:pt x="33" y="120"/>
                    <a:pt x="22" y="108"/>
                  </a:cubicBezTo>
                  <a:cubicBezTo>
                    <a:pt x="11" y="97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330"/>
            <p:cNvSpPr>
              <a:spLocks noEditPoints="1"/>
            </p:cNvSpPr>
            <p:nvPr/>
          </p:nvSpPr>
          <p:spPr bwMode="auto">
            <a:xfrm>
              <a:off x="928688" y="21447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1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7 w 131"/>
                <a:gd name="T21" fmla="*/ 11 h 131"/>
                <a:gd name="T22" fmla="*/ 0 w 131"/>
                <a:gd name="T23" fmla="*/ 59 h 131"/>
                <a:gd name="T24" fmla="*/ 4 w 131"/>
                <a:gd name="T25" fmla="*/ 56 h 131"/>
                <a:gd name="T26" fmla="*/ 21 w 131"/>
                <a:gd name="T27" fmla="*/ 22 h 131"/>
                <a:gd name="T28" fmla="*/ 27 w 131"/>
                <a:gd name="T29" fmla="*/ 17 h 131"/>
                <a:gd name="T30" fmla="*/ 27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7 w 131"/>
                <a:gd name="T37" fmla="*/ 12 h 131"/>
                <a:gd name="T38" fmla="*/ 27 w 131"/>
                <a:gd name="T39" fmla="*/ 11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7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1" y="109"/>
                  </a:cubicBezTo>
                  <a:cubicBezTo>
                    <a:pt x="13" y="101"/>
                    <a:pt x="7" y="90"/>
                    <a:pt x="5" y="79"/>
                  </a:cubicBezTo>
                  <a:cubicBezTo>
                    <a:pt x="4" y="79"/>
                    <a:pt x="2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7" y="11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1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7" y="15"/>
                    <a:pt x="27" y="13"/>
                    <a:pt x="27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1"/>
                  </a:cubicBezTo>
                  <a:moveTo>
                    <a:pt x="65" y="0"/>
                  </a:moveTo>
                  <a:cubicBezTo>
                    <a:pt x="59" y="0"/>
                    <a:pt x="52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7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331"/>
            <p:cNvSpPr>
              <a:spLocks noEditPoints="1"/>
            </p:cNvSpPr>
            <p:nvPr/>
          </p:nvSpPr>
          <p:spPr bwMode="auto">
            <a:xfrm>
              <a:off x="928688" y="2146301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1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7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5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4" y="55"/>
                    <a:pt x="2" y="56"/>
                    <a:pt x="1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5" y="77"/>
                    <a:pt x="6" y="77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5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5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4" y="6"/>
                    <a:pt x="48" y="4"/>
                  </a:cubicBezTo>
                  <a:cubicBezTo>
                    <a:pt x="48" y="3"/>
                    <a:pt x="48" y="2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332"/>
            <p:cNvSpPr>
              <a:spLocks noEditPoints="1"/>
            </p:cNvSpPr>
            <p:nvPr/>
          </p:nvSpPr>
          <p:spPr bwMode="auto">
            <a:xfrm>
              <a:off x="2763838" y="2211389"/>
              <a:ext cx="123825" cy="123825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333"/>
            <p:cNvSpPr>
              <a:spLocks noEditPoints="1"/>
            </p:cNvSpPr>
            <p:nvPr/>
          </p:nvSpPr>
          <p:spPr bwMode="auto">
            <a:xfrm>
              <a:off x="2763838" y="2214564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334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335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336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337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338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339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340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341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342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343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344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345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346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347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348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349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350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351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352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353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005013" y="19764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7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7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8"/>
                    <a:pt x="30" y="28"/>
                    <a:pt x="35" y="37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6"/>
                    <a:pt x="34" y="25"/>
                    <a:pt x="28" y="17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112963" y="1976439"/>
              <a:ext cx="55563" cy="49213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0 w 59"/>
                <a:gd name="T7" fmla="*/ 4 h 53"/>
                <a:gd name="T8" fmla="*/ 19 w 59"/>
                <a:gd name="T9" fmla="*/ 11 h 53"/>
                <a:gd name="T10" fmla="*/ 36 w 59"/>
                <a:gd name="T11" fmla="*/ 37 h 53"/>
                <a:gd name="T12" fmla="*/ 45 w 59"/>
                <a:gd name="T13" fmla="*/ 48 h 53"/>
                <a:gd name="T14" fmla="*/ 58 w 59"/>
                <a:gd name="T15" fmla="*/ 53 h 53"/>
                <a:gd name="T16" fmla="*/ 59 w 59"/>
                <a:gd name="T17" fmla="*/ 53 h 53"/>
                <a:gd name="T18" fmla="*/ 59 w 59"/>
                <a:gd name="T19" fmla="*/ 49 h 53"/>
                <a:gd name="T20" fmla="*/ 44 w 59"/>
                <a:gd name="T21" fmla="*/ 42 h 53"/>
                <a:gd name="T22" fmla="*/ 29 w 59"/>
                <a:gd name="T23" fmla="*/ 17 h 53"/>
                <a:gd name="T24" fmla="*/ 18 w 59"/>
                <a:gd name="T25" fmla="*/ 5 h 53"/>
                <a:gd name="T26" fmla="*/ 0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7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356"/>
            <p:cNvSpPr>
              <a:spLocks/>
            </p:cNvSpPr>
            <p:nvPr/>
          </p:nvSpPr>
          <p:spPr bwMode="auto">
            <a:xfrm>
              <a:off x="2058988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5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8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6"/>
                    <a:pt x="25" y="26"/>
                    <a:pt x="20" y="35"/>
                  </a:cubicBezTo>
                  <a:cubicBezTo>
                    <a:pt x="17" y="39"/>
                    <a:pt x="15" y="43"/>
                    <a:pt x="12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50"/>
                    <a:pt x="18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357"/>
            <p:cNvSpPr>
              <a:spLocks/>
            </p:cNvSpPr>
            <p:nvPr/>
          </p:nvSpPr>
          <p:spPr bwMode="auto">
            <a:xfrm>
              <a:off x="2168526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0 h 53"/>
                <a:gd name="T24" fmla="*/ 58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3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358"/>
            <p:cNvSpPr>
              <a:spLocks/>
            </p:cNvSpPr>
            <p:nvPr/>
          </p:nvSpPr>
          <p:spPr bwMode="auto">
            <a:xfrm>
              <a:off x="2314576" y="2828926"/>
              <a:ext cx="55563" cy="50800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19 w 59"/>
                <a:gd name="T7" fmla="*/ 11 h 53"/>
                <a:gd name="T8" fmla="*/ 36 w 59"/>
                <a:gd name="T9" fmla="*/ 37 h 53"/>
                <a:gd name="T10" fmla="*/ 45 w 59"/>
                <a:gd name="T11" fmla="*/ 48 h 53"/>
                <a:gd name="T12" fmla="*/ 58 w 59"/>
                <a:gd name="T13" fmla="*/ 53 h 53"/>
                <a:gd name="T14" fmla="*/ 59 w 59"/>
                <a:gd name="T15" fmla="*/ 53 h 53"/>
                <a:gd name="T16" fmla="*/ 59 w 59"/>
                <a:gd name="T17" fmla="*/ 49 h 53"/>
                <a:gd name="T18" fmla="*/ 44 w 59"/>
                <a:gd name="T19" fmla="*/ 42 h 53"/>
                <a:gd name="T20" fmla="*/ 29 w 59"/>
                <a:gd name="T21" fmla="*/ 16 h 53"/>
                <a:gd name="T22" fmla="*/ 18 w 59"/>
                <a:gd name="T23" fmla="*/ 5 h 53"/>
                <a:gd name="T24" fmla="*/ 0 w 59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6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359"/>
            <p:cNvSpPr>
              <a:spLocks/>
            </p:cNvSpPr>
            <p:nvPr/>
          </p:nvSpPr>
          <p:spPr bwMode="auto">
            <a:xfrm>
              <a:off x="2424113" y="2828926"/>
              <a:ext cx="53975" cy="50800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8 w 58"/>
                <a:gd name="T9" fmla="*/ 11 h 53"/>
                <a:gd name="T10" fmla="*/ 35 w 58"/>
                <a:gd name="T11" fmla="*/ 37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8" y="11"/>
                  </a:cubicBezTo>
                  <a:cubicBezTo>
                    <a:pt x="25" y="18"/>
                    <a:pt x="30" y="28"/>
                    <a:pt x="35" y="37"/>
                  </a:cubicBezTo>
                  <a:cubicBezTo>
                    <a:pt x="37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6"/>
                    <a:pt x="34" y="25"/>
                    <a:pt x="28" y="16"/>
                  </a:cubicBezTo>
                  <a:cubicBezTo>
                    <a:pt x="25" y="12"/>
                    <a:pt x="21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360"/>
            <p:cNvSpPr>
              <a:spLocks/>
            </p:cNvSpPr>
            <p:nvPr/>
          </p:nvSpPr>
          <p:spPr bwMode="auto">
            <a:xfrm>
              <a:off x="237013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361"/>
            <p:cNvSpPr>
              <a:spLocks/>
            </p:cNvSpPr>
            <p:nvPr/>
          </p:nvSpPr>
          <p:spPr bwMode="auto">
            <a:xfrm>
              <a:off x="247808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49 h 53"/>
                <a:gd name="T12" fmla="*/ 0 w 58"/>
                <a:gd name="T13" fmla="*/ 53 h 53"/>
                <a:gd name="T14" fmla="*/ 0 w 58"/>
                <a:gd name="T15" fmla="*/ 53 h 53"/>
                <a:gd name="T16" fmla="*/ 17 w 58"/>
                <a:gd name="T17" fmla="*/ 45 h 53"/>
                <a:gd name="T18" fmla="*/ 33 w 58"/>
                <a:gd name="T19" fmla="*/ 19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6" y="8"/>
                  </a:cubicBezTo>
                  <a:cubicBezTo>
                    <a:pt x="29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46380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7175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6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517776" y="1600201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4"/>
                    <a:pt x="39" y="11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365"/>
            <p:cNvSpPr>
              <a:spLocks/>
            </p:cNvSpPr>
            <p:nvPr/>
          </p:nvSpPr>
          <p:spPr bwMode="auto">
            <a:xfrm>
              <a:off x="2625726" y="1600201"/>
              <a:ext cx="55563" cy="49213"/>
            </a:xfrm>
            <a:custGeom>
              <a:avLst/>
              <a:gdLst>
                <a:gd name="T0" fmla="*/ 58 w 59"/>
                <a:gd name="T1" fmla="*/ 0 h 53"/>
                <a:gd name="T2" fmla="*/ 37 w 59"/>
                <a:gd name="T3" fmla="*/ 8 h 53"/>
                <a:gd name="T4" fmla="*/ 20 w 59"/>
                <a:gd name="T5" fmla="*/ 34 h 53"/>
                <a:gd name="T6" fmla="*/ 12 w 59"/>
                <a:gd name="T7" fmla="*/ 45 h 53"/>
                <a:gd name="T8" fmla="*/ 0 w 59"/>
                <a:gd name="T9" fmla="*/ 49 h 53"/>
                <a:gd name="T10" fmla="*/ 0 w 59"/>
                <a:gd name="T11" fmla="*/ 49 h 53"/>
                <a:gd name="T12" fmla="*/ 0 w 59"/>
                <a:gd name="T13" fmla="*/ 53 h 53"/>
                <a:gd name="T14" fmla="*/ 0 w 59"/>
                <a:gd name="T15" fmla="*/ 53 h 53"/>
                <a:gd name="T16" fmla="*/ 18 w 59"/>
                <a:gd name="T17" fmla="*/ 45 h 53"/>
                <a:gd name="T18" fmla="*/ 34 w 59"/>
                <a:gd name="T19" fmla="*/ 19 h 53"/>
                <a:gd name="T20" fmla="*/ 44 w 59"/>
                <a:gd name="T21" fmla="*/ 8 h 53"/>
                <a:gd name="T22" fmla="*/ 59 w 59"/>
                <a:gd name="T23" fmla="*/ 4 h 53"/>
                <a:gd name="T24" fmla="*/ 59 w 59"/>
                <a:gd name="T25" fmla="*/ 0 h 53"/>
                <a:gd name="T26" fmla="*/ 58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5" y="42"/>
                    <a:pt x="12" y="45"/>
                  </a:cubicBezTo>
                  <a:cubicBezTo>
                    <a:pt x="9" y="47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5"/>
                  </a:cubicBezTo>
                  <a:cubicBezTo>
                    <a:pt x="24" y="37"/>
                    <a:pt x="28" y="27"/>
                    <a:pt x="34" y="19"/>
                  </a:cubicBezTo>
                  <a:cubicBezTo>
                    <a:pt x="36" y="14"/>
                    <a:pt x="40" y="11"/>
                    <a:pt x="44" y="8"/>
                  </a:cubicBezTo>
                  <a:cubicBezTo>
                    <a:pt x="47" y="5"/>
                    <a:pt x="52" y="4"/>
                    <a:pt x="59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366"/>
            <p:cNvSpPr>
              <a:spLocks/>
            </p:cNvSpPr>
            <p:nvPr/>
          </p:nvSpPr>
          <p:spPr bwMode="auto">
            <a:xfrm>
              <a:off x="95091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367"/>
            <p:cNvSpPr>
              <a:spLocks/>
            </p:cNvSpPr>
            <p:nvPr/>
          </p:nvSpPr>
          <p:spPr bwMode="auto">
            <a:xfrm>
              <a:off x="105886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49 h 53"/>
                <a:gd name="T20" fmla="*/ 44 w 58"/>
                <a:gd name="T21" fmla="*/ 42 h 53"/>
                <a:gd name="T22" fmla="*/ 28 w 58"/>
                <a:gd name="T23" fmla="*/ 16 h 53"/>
                <a:gd name="T24" fmla="*/ 17 w 58"/>
                <a:gd name="T25" fmla="*/ 5 h 53"/>
                <a:gd name="T26" fmla="*/ 0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368"/>
            <p:cNvSpPr>
              <a:spLocks/>
            </p:cNvSpPr>
            <p:nvPr/>
          </p:nvSpPr>
          <p:spPr bwMode="auto">
            <a:xfrm>
              <a:off x="100488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19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4 h 53"/>
                <a:gd name="T16" fmla="*/ 33 w 58"/>
                <a:gd name="T17" fmla="*/ 18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4" y="26"/>
                    <a:pt x="19" y="34"/>
                  </a:cubicBezTo>
                  <a:cubicBezTo>
                    <a:pt x="17" y="38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369"/>
            <p:cNvSpPr>
              <a:spLocks/>
            </p:cNvSpPr>
            <p:nvPr/>
          </p:nvSpPr>
          <p:spPr bwMode="auto">
            <a:xfrm>
              <a:off x="111283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0 w 58"/>
                <a:gd name="T15" fmla="*/ 53 h 53"/>
                <a:gd name="T16" fmla="*/ 18 w 58"/>
                <a:gd name="T17" fmla="*/ 44 h 53"/>
                <a:gd name="T18" fmla="*/ 33 w 58"/>
                <a:gd name="T19" fmla="*/ 18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8"/>
                    <a:pt x="15" y="42"/>
                    <a:pt x="12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370"/>
            <p:cNvSpPr>
              <a:spLocks/>
            </p:cNvSpPr>
            <p:nvPr/>
          </p:nvSpPr>
          <p:spPr bwMode="auto">
            <a:xfrm>
              <a:off x="2020888" y="977901"/>
              <a:ext cx="49213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020888" y="8699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372"/>
            <p:cNvSpPr>
              <a:spLocks noEditPoints="1"/>
            </p:cNvSpPr>
            <p:nvPr/>
          </p:nvSpPr>
          <p:spPr bwMode="auto">
            <a:xfrm>
              <a:off x="2020888" y="9239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5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373"/>
            <p:cNvSpPr>
              <a:spLocks noEditPoints="1"/>
            </p:cNvSpPr>
            <p:nvPr/>
          </p:nvSpPr>
          <p:spPr bwMode="auto">
            <a:xfrm>
              <a:off x="2020888" y="8159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374"/>
            <p:cNvSpPr>
              <a:spLocks/>
            </p:cNvSpPr>
            <p:nvPr/>
          </p:nvSpPr>
          <p:spPr bwMode="auto">
            <a:xfrm>
              <a:off x="1687513" y="1547814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7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39 h 58"/>
                <a:gd name="T16" fmla="*/ 37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7" y="10"/>
                    <a:pt x="42" y="14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6"/>
                    <a:pt x="5" y="41"/>
                  </a:cubicBezTo>
                  <a:cubicBezTo>
                    <a:pt x="2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39"/>
                  </a:cubicBezTo>
                  <a:cubicBezTo>
                    <a:pt x="18" y="32"/>
                    <a:pt x="28" y="28"/>
                    <a:pt x="37" y="23"/>
                  </a:cubicBezTo>
                  <a:cubicBezTo>
                    <a:pt x="41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375"/>
            <p:cNvSpPr>
              <a:spLocks/>
            </p:cNvSpPr>
            <p:nvPr/>
          </p:nvSpPr>
          <p:spPr bwMode="auto">
            <a:xfrm>
              <a:off x="1687513" y="1438276"/>
              <a:ext cx="49213" cy="53975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7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4 w 53"/>
                <a:gd name="T15" fmla="*/ 59 h 59"/>
                <a:gd name="T16" fmla="*/ 11 w 53"/>
                <a:gd name="T17" fmla="*/ 40 h 59"/>
                <a:gd name="T18" fmla="*/ 37 w 53"/>
                <a:gd name="T19" fmla="*/ 23 h 59"/>
                <a:gd name="T20" fmla="*/ 48 w 53"/>
                <a:gd name="T21" fmla="*/ 14 h 59"/>
                <a:gd name="T22" fmla="*/ 53 w 53"/>
                <a:gd name="T2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7" y="11"/>
                    <a:pt x="42" y="15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8" y="33"/>
                    <a:pt x="28" y="29"/>
                    <a:pt x="37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376"/>
            <p:cNvSpPr>
              <a:spLocks noEditPoints="1"/>
            </p:cNvSpPr>
            <p:nvPr/>
          </p:nvSpPr>
          <p:spPr bwMode="auto">
            <a:xfrm>
              <a:off x="1687513" y="1492251"/>
              <a:ext cx="49213" cy="55563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5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0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4" y="16"/>
                    <a:pt x="8" y="21"/>
                  </a:cubicBezTo>
                  <a:cubicBezTo>
                    <a:pt x="16" y="29"/>
                    <a:pt x="26" y="33"/>
                    <a:pt x="35" y="38"/>
                  </a:cubicBezTo>
                  <a:cubicBezTo>
                    <a:pt x="39" y="41"/>
                    <a:pt x="43" y="43"/>
                    <a:pt x="45" y="46"/>
                  </a:cubicBezTo>
                  <a:cubicBezTo>
                    <a:pt x="48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50" y="45"/>
                    <a:pt x="45" y="40"/>
                  </a:cubicBezTo>
                  <a:cubicBezTo>
                    <a:pt x="38" y="34"/>
                    <a:pt x="27" y="30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377"/>
            <p:cNvSpPr>
              <a:spLocks noEditPoints="1"/>
            </p:cNvSpPr>
            <p:nvPr/>
          </p:nvSpPr>
          <p:spPr bwMode="auto">
            <a:xfrm>
              <a:off x="1687513" y="1384301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2 h 58"/>
                <a:gd name="T14" fmla="*/ 35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4" y="17"/>
                    <a:pt x="8" y="22"/>
                  </a:cubicBezTo>
                  <a:cubicBezTo>
                    <a:pt x="16" y="30"/>
                    <a:pt x="26" y="34"/>
                    <a:pt x="35" y="39"/>
                  </a:cubicBezTo>
                  <a:cubicBezTo>
                    <a:pt x="39" y="41"/>
                    <a:pt x="43" y="44"/>
                    <a:pt x="45" y="47"/>
                  </a:cubicBezTo>
                  <a:cubicBezTo>
                    <a:pt x="48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50" y="45"/>
                    <a:pt x="45" y="41"/>
                  </a:cubicBezTo>
                  <a:cubicBezTo>
                    <a:pt x="38" y="35"/>
                    <a:pt x="27" y="31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7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378"/>
            <p:cNvSpPr>
              <a:spLocks/>
            </p:cNvSpPr>
            <p:nvPr/>
          </p:nvSpPr>
          <p:spPr bwMode="auto">
            <a:xfrm>
              <a:off x="2590801" y="2454276"/>
              <a:ext cx="50800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379"/>
            <p:cNvSpPr>
              <a:spLocks/>
            </p:cNvSpPr>
            <p:nvPr/>
          </p:nvSpPr>
          <p:spPr bwMode="auto">
            <a:xfrm>
              <a:off x="2590801" y="2346326"/>
              <a:ext cx="50800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380"/>
            <p:cNvSpPr>
              <a:spLocks noEditPoints="1"/>
            </p:cNvSpPr>
            <p:nvPr/>
          </p:nvSpPr>
          <p:spPr bwMode="auto">
            <a:xfrm>
              <a:off x="2590801" y="240030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4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381"/>
            <p:cNvSpPr>
              <a:spLocks noEditPoints="1"/>
            </p:cNvSpPr>
            <p:nvPr/>
          </p:nvSpPr>
          <p:spPr bwMode="auto">
            <a:xfrm>
              <a:off x="2590801" y="229235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1470026" y="2540001"/>
              <a:ext cx="49213" cy="55563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40 h 58"/>
                <a:gd name="T16" fmla="*/ 36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6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40"/>
                  </a:cubicBezTo>
                  <a:cubicBezTo>
                    <a:pt x="17" y="33"/>
                    <a:pt x="27" y="28"/>
                    <a:pt x="36" y="23"/>
                  </a:cubicBezTo>
                  <a:cubicBezTo>
                    <a:pt x="41" y="20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383"/>
            <p:cNvSpPr>
              <a:spLocks/>
            </p:cNvSpPr>
            <p:nvPr/>
          </p:nvSpPr>
          <p:spPr bwMode="auto">
            <a:xfrm>
              <a:off x="1470026" y="24320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4 w 53"/>
                <a:gd name="T15" fmla="*/ 58 h 58"/>
                <a:gd name="T16" fmla="*/ 11 w 53"/>
                <a:gd name="T17" fmla="*/ 39 h 58"/>
                <a:gd name="T18" fmla="*/ 36 w 53"/>
                <a:gd name="T19" fmla="*/ 23 h 58"/>
                <a:gd name="T20" fmla="*/ 48 w 53"/>
                <a:gd name="T21" fmla="*/ 14 h 58"/>
                <a:gd name="T22" fmla="*/ 53 w 53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0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39"/>
                  </a:cubicBezTo>
                  <a:cubicBezTo>
                    <a:pt x="17" y="32"/>
                    <a:pt x="27" y="28"/>
                    <a:pt x="36" y="23"/>
                  </a:cubicBezTo>
                  <a:cubicBezTo>
                    <a:pt x="40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384"/>
            <p:cNvSpPr>
              <a:spLocks noEditPoints="1"/>
            </p:cNvSpPr>
            <p:nvPr/>
          </p:nvSpPr>
          <p:spPr bwMode="auto">
            <a:xfrm>
              <a:off x="1470026" y="24860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8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4"/>
                    <a:pt x="27" y="31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385"/>
            <p:cNvSpPr>
              <a:spLocks noEditPoints="1"/>
            </p:cNvSpPr>
            <p:nvPr/>
          </p:nvSpPr>
          <p:spPr bwMode="auto">
            <a:xfrm>
              <a:off x="1470026" y="23780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3"/>
                    <a:pt x="34" y="38"/>
                  </a:cubicBezTo>
                  <a:cubicBezTo>
                    <a:pt x="38" y="41"/>
                    <a:pt x="42" y="43"/>
                    <a:pt x="45" y="46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49" y="45"/>
                    <a:pt x="44" y="41"/>
                  </a:cubicBezTo>
                  <a:cubicBezTo>
                    <a:pt x="37" y="34"/>
                    <a:pt x="27" y="30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386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387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388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389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390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391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392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393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394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395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396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397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401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402"/>
            <p:cNvSpPr>
              <a:spLocks/>
            </p:cNvSpPr>
            <p:nvPr/>
          </p:nvSpPr>
          <p:spPr bwMode="auto">
            <a:xfrm>
              <a:off x="1962151" y="2360614"/>
              <a:ext cx="65088" cy="66675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7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1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7 h 70"/>
                <a:gd name="T32" fmla="*/ 43 w 70"/>
                <a:gd name="T33" fmla="*/ 47 h 70"/>
                <a:gd name="T34" fmla="*/ 48 w 70"/>
                <a:gd name="T35" fmla="*/ 56 h 70"/>
                <a:gd name="T36" fmla="*/ 53 w 70"/>
                <a:gd name="T37" fmla="*/ 64 h 70"/>
                <a:gd name="T38" fmla="*/ 66 w 70"/>
                <a:gd name="T39" fmla="*/ 51 h 70"/>
                <a:gd name="T40" fmla="*/ 70 w 70"/>
                <a:gd name="T41" fmla="*/ 35 h 70"/>
                <a:gd name="T42" fmla="*/ 64 w 70"/>
                <a:gd name="T43" fmla="*/ 16 h 70"/>
                <a:gd name="T44" fmla="*/ 64 w 70"/>
                <a:gd name="T45" fmla="*/ 16 h 70"/>
                <a:gd name="T46" fmla="*/ 51 w 70"/>
                <a:gd name="T47" fmla="*/ 4 h 70"/>
                <a:gd name="T48" fmla="*/ 35 w 70"/>
                <a:gd name="T49" fmla="*/ 0 h 70"/>
                <a:gd name="T50" fmla="*/ 16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5 w 70"/>
                <a:gd name="T57" fmla="*/ 53 h 70"/>
                <a:gd name="T58" fmla="*/ 5 w 70"/>
                <a:gd name="T59" fmla="*/ 53 h 70"/>
                <a:gd name="T60" fmla="*/ 18 w 70"/>
                <a:gd name="T61" fmla="*/ 65 h 70"/>
                <a:gd name="T62" fmla="*/ 35 w 70"/>
                <a:gd name="T63" fmla="*/ 70 h 70"/>
                <a:gd name="T64" fmla="*/ 53 w 70"/>
                <a:gd name="T65" fmla="*/ 64 h 70"/>
                <a:gd name="T66" fmla="*/ 53 w 70"/>
                <a:gd name="T67" fmla="*/ 64 h 70"/>
                <a:gd name="T68" fmla="*/ 48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7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9" y="61"/>
                    <a:pt x="63" y="56"/>
                    <a:pt x="66" y="51"/>
                  </a:cubicBezTo>
                  <a:cubicBezTo>
                    <a:pt x="68" y="46"/>
                    <a:pt x="70" y="40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7" y="7"/>
                    <a:pt x="51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1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5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403"/>
            <p:cNvSpPr>
              <a:spLocks/>
            </p:cNvSpPr>
            <p:nvPr/>
          </p:nvSpPr>
          <p:spPr bwMode="auto">
            <a:xfrm>
              <a:off x="1776413" y="1716089"/>
              <a:ext cx="65088" cy="65088"/>
            </a:xfrm>
            <a:custGeom>
              <a:avLst/>
              <a:gdLst>
                <a:gd name="T0" fmla="*/ 49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2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8 h 70"/>
                <a:gd name="T32" fmla="*/ 43 w 70"/>
                <a:gd name="T33" fmla="*/ 48 h 70"/>
                <a:gd name="T34" fmla="*/ 49 w 70"/>
                <a:gd name="T35" fmla="*/ 56 h 70"/>
                <a:gd name="T36" fmla="*/ 54 w 70"/>
                <a:gd name="T37" fmla="*/ 65 h 70"/>
                <a:gd name="T38" fmla="*/ 66 w 70"/>
                <a:gd name="T39" fmla="*/ 52 h 70"/>
                <a:gd name="T40" fmla="*/ 70 w 70"/>
                <a:gd name="T41" fmla="*/ 35 h 70"/>
                <a:gd name="T42" fmla="*/ 65 w 70"/>
                <a:gd name="T43" fmla="*/ 16 h 70"/>
                <a:gd name="T44" fmla="*/ 65 w 70"/>
                <a:gd name="T45" fmla="*/ 16 h 70"/>
                <a:gd name="T46" fmla="*/ 52 w 70"/>
                <a:gd name="T47" fmla="*/ 4 h 70"/>
                <a:gd name="T48" fmla="*/ 35 w 70"/>
                <a:gd name="T49" fmla="*/ 0 h 70"/>
                <a:gd name="T50" fmla="*/ 17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6 w 70"/>
                <a:gd name="T57" fmla="*/ 54 h 70"/>
                <a:gd name="T58" fmla="*/ 6 w 70"/>
                <a:gd name="T59" fmla="*/ 54 h 70"/>
                <a:gd name="T60" fmla="*/ 19 w 70"/>
                <a:gd name="T61" fmla="*/ 66 h 70"/>
                <a:gd name="T62" fmla="*/ 35 w 70"/>
                <a:gd name="T63" fmla="*/ 70 h 70"/>
                <a:gd name="T64" fmla="*/ 54 w 70"/>
                <a:gd name="T65" fmla="*/ 65 h 70"/>
                <a:gd name="T66" fmla="*/ 54 w 70"/>
                <a:gd name="T67" fmla="*/ 65 h 70"/>
                <a:gd name="T68" fmla="*/ 49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9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1" y="49"/>
                    <a:pt x="38" y="50"/>
                    <a:pt x="35" y="50"/>
                  </a:cubicBezTo>
                  <a:cubicBezTo>
                    <a:pt x="33" y="50"/>
                    <a:pt x="30" y="49"/>
                    <a:pt x="28" y="48"/>
                  </a:cubicBezTo>
                  <a:cubicBezTo>
                    <a:pt x="26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7" y="22"/>
                  </a:cubicBezTo>
                  <a:cubicBezTo>
                    <a:pt x="30" y="21"/>
                    <a:pt x="32" y="20"/>
                    <a:pt x="35" y="20"/>
                  </a:cubicBezTo>
                  <a:cubicBezTo>
                    <a:pt x="38" y="20"/>
                    <a:pt x="40" y="21"/>
                    <a:pt x="42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0" y="32"/>
                    <a:pt x="50" y="35"/>
                  </a:cubicBezTo>
                  <a:cubicBezTo>
                    <a:pt x="50" y="37"/>
                    <a:pt x="50" y="40"/>
                    <a:pt x="48" y="42"/>
                  </a:cubicBezTo>
                  <a:cubicBezTo>
                    <a:pt x="47" y="44"/>
                    <a:pt x="46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3" y="57"/>
                    <a:pt x="66" y="52"/>
                  </a:cubicBezTo>
                  <a:cubicBezTo>
                    <a:pt x="69" y="47"/>
                    <a:pt x="70" y="41"/>
                    <a:pt x="70" y="35"/>
                  </a:cubicBezTo>
                  <a:cubicBezTo>
                    <a:pt x="70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5" y="0"/>
                  </a:cubicBezTo>
                  <a:cubicBezTo>
                    <a:pt x="29" y="0"/>
                    <a:pt x="22" y="2"/>
                    <a:pt x="17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3" y="63"/>
                    <a:pt x="19" y="66"/>
                  </a:cubicBezTo>
                  <a:cubicBezTo>
                    <a:pt x="24" y="69"/>
                    <a:pt x="29" y="70"/>
                    <a:pt x="35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404"/>
            <p:cNvSpPr>
              <a:spLocks/>
            </p:cNvSpPr>
            <p:nvPr/>
          </p:nvSpPr>
          <p:spPr bwMode="auto">
            <a:xfrm>
              <a:off x="931863" y="1914526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7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1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2 h 70"/>
                <a:gd name="T24" fmla="*/ 47 w 70"/>
                <a:gd name="T25" fmla="*/ 27 h 70"/>
                <a:gd name="T26" fmla="*/ 47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8 h 70"/>
                <a:gd name="T34" fmla="*/ 43 w 70"/>
                <a:gd name="T35" fmla="*/ 48 h 70"/>
                <a:gd name="T36" fmla="*/ 48 w 70"/>
                <a:gd name="T37" fmla="*/ 56 h 70"/>
                <a:gd name="T38" fmla="*/ 53 w 70"/>
                <a:gd name="T39" fmla="*/ 65 h 70"/>
                <a:gd name="T40" fmla="*/ 65 w 70"/>
                <a:gd name="T41" fmla="*/ 52 h 70"/>
                <a:gd name="T42" fmla="*/ 70 w 70"/>
                <a:gd name="T43" fmla="*/ 35 h 70"/>
                <a:gd name="T44" fmla="*/ 64 w 70"/>
                <a:gd name="T45" fmla="*/ 16 h 70"/>
                <a:gd name="T46" fmla="*/ 64 w 70"/>
                <a:gd name="T47" fmla="*/ 16 h 70"/>
                <a:gd name="T48" fmla="*/ 51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4 h 70"/>
                <a:gd name="T62" fmla="*/ 5 w 70"/>
                <a:gd name="T63" fmla="*/ 54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5 h 70"/>
                <a:gd name="T70" fmla="*/ 53 w 70"/>
                <a:gd name="T71" fmla="*/ 65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49"/>
                    <a:pt x="37" y="50"/>
                    <a:pt x="35" y="50"/>
                  </a:cubicBezTo>
                  <a:cubicBezTo>
                    <a:pt x="32" y="50"/>
                    <a:pt x="30" y="50"/>
                    <a:pt x="27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2"/>
                    <a:pt x="50" y="35"/>
                  </a:cubicBezTo>
                  <a:cubicBezTo>
                    <a:pt x="50" y="38"/>
                    <a:pt x="49" y="40"/>
                    <a:pt x="48" y="42"/>
                  </a:cubicBezTo>
                  <a:cubicBezTo>
                    <a:pt x="47" y="44"/>
                    <a:pt x="45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1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6" y="7"/>
                    <a:pt x="51" y="4"/>
                  </a:cubicBezTo>
                  <a:cubicBezTo>
                    <a:pt x="46" y="1"/>
                    <a:pt x="40" y="0"/>
                    <a:pt x="35" y="0"/>
                  </a:cubicBezTo>
                  <a:cubicBezTo>
                    <a:pt x="28" y="0"/>
                    <a:pt x="22" y="2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1" y="24"/>
                    <a:pt x="0" y="29"/>
                    <a:pt x="0" y="35"/>
                  </a:cubicBezTo>
                  <a:cubicBezTo>
                    <a:pt x="0" y="41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9"/>
                    <a:pt x="29" y="70"/>
                    <a:pt x="35" y="70"/>
                  </a:cubicBezTo>
                  <a:cubicBezTo>
                    <a:pt x="41" y="70"/>
                    <a:pt x="48" y="68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405"/>
            <p:cNvSpPr>
              <a:spLocks/>
            </p:cNvSpPr>
            <p:nvPr/>
          </p:nvSpPr>
          <p:spPr bwMode="auto">
            <a:xfrm>
              <a:off x="1171576" y="1176339"/>
              <a:ext cx="66675" cy="66675"/>
            </a:xfrm>
            <a:custGeom>
              <a:avLst/>
              <a:gdLst>
                <a:gd name="T0" fmla="*/ 49 w 71"/>
                <a:gd name="T1" fmla="*/ 56 h 70"/>
                <a:gd name="T2" fmla="*/ 44 w 71"/>
                <a:gd name="T3" fmla="*/ 48 h 70"/>
                <a:gd name="T4" fmla="*/ 36 w 71"/>
                <a:gd name="T5" fmla="*/ 50 h 70"/>
                <a:gd name="T6" fmla="*/ 28 w 71"/>
                <a:gd name="T7" fmla="*/ 48 h 70"/>
                <a:gd name="T8" fmla="*/ 23 w 71"/>
                <a:gd name="T9" fmla="*/ 43 h 70"/>
                <a:gd name="T10" fmla="*/ 23 w 71"/>
                <a:gd name="T11" fmla="*/ 43 h 70"/>
                <a:gd name="T12" fmla="*/ 20 w 71"/>
                <a:gd name="T13" fmla="*/ 35 h 70"/>
                <a:gd name="T14" fmla="*/ 22 w 71"/>
                <a:gd name="T15" fmla="*/ 28 h 70"/>
                <a:gd name="T16" fmla="*/ 28 w 71"/>
                <a:gd name="T17" fmla="*/ 22 h 70"/>
                <a:gd name="T18" fmla="*/ 36 w 71"/>
                <a:gd name="T19" fmla="*/ 20 h 70"/>
                <a:gd name="T20" fmla="*/ 43 w 71"/>
                <a:gd name="T21" fmla="*/ 22 h 70"/>
                <a:gd name="T22" fmla="*/ 48 w 71"/>
                <a:gd name="T23" fmla="*/ 27 h 70"/>
                <a:gd name="T24" fmla="*/ 48 w 71"/>
                <a:gd name="T25" fmla="*/ 27 h 70"/>
                <a:gd name="T26" fmla="*/ 51 w 71"/>
                <a:gd name="T27" fmla="*/ 35 h 70"/>
                <a:gd name="T28" fmla="*/ 49 w 71"/>
                <a:gd name="T29" fmla="*/ 42 h 70"/>
                <a:gd name="T30" fmla="*/ 44 w 71"/>
                <a:gd name="T31" fmla="*/ 48 h 70"/>
                <a:gd name="T32" fmla="*/ 44 w 71"/>
                <a:gd name="T33" fmla="*/ 48 h 70"/>
                <a:gd name="T34" fmla="*/ 49 w 71"/>
                <a:gd name="T35" fmla="*/ 56 h 70"/>
                <a:gd name="T36" fmla="*/ 54 w 71"/>
                <a:gd name="T37" fmla="*/ 65 h 70"/>
                <a:gd name="T38" fmla="*/ 66 w 71"/>
                <a:gd name="T39" fmla="*/ 52 h 70"/>
                <a:gd name="T40" fmla="*/ 71 w 71"/>
                <a:gd name="T41" fmla="*/ 35 h 70"/>
                <a:gd name="T42" fmla="*/ 65 w 71"/>
                <a:gd name="T43" fmla="*/ 16 h 70"/>
                <a:gd name="T44" fmla="*/ 65 w 71"/>
                <a:gd name="T45" fmla="*/ 16 h 70"/>
                <a:gd name="T46" fmla="*/ 52 w 71"/>
                <a:gd name="T47" fmla="*/ 4 h 70"/>
                <a:gd name="T48" fmla="*/ 36 w 71"/>
                <a:gd name="T49" fmla="*/ 0 h 70"/>
                <a:gd name="T50" fmla="*/ 17 w 71"/>
                <a:gd name="T51" fmla="*/ 5 h 70"/>
                <a:gd name="T52" fmla="*/ 5 w 71"/>
                <a:gd name="T53" fmla="*/ 18 h 70"/>
                <a:gd name="T54" fmla="*/ 0 w 71"/>
                <a:gd name="T55" fmla="*/ 35 h 70"/>
                <a:gd name="T56" fmla="*/ 6 w 71"/>
                <a:gd name="T57" fmla="*/ 54 h 70"/>
                <a:gd name="T58" fmla="*/ 6 w 71"/>
                <a:gd name="T59" fmla="*/ 54 h 70"/>
                <a:gd name="T60" fmla="*/ 19 w 71"/>
                <a:gd name="T61" fmla="*/ 66 h 70"/>
                <a:gd name="T62" fmla="*/ 36 w 71"/>
                <a:gd name="T63" fmla="*/ 70 h 70"/>
                <a:gd name="T64" fmla="*/ 54 w 71"/>
                <a:gd name="T65" fmla="*/ 65 h 70"/>
                <a:gd name="T66" fmla="*/ 54 w 71"/>
                <a:gd name="T67" fmla="*/ 65 h 70"/>
                <a:gd name="T68" fmla="*/ 49 w 71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" h="70">
                  <a:moveTo>
                    <a:pt x="49" y="56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1" y="49"/>
                    <a:pt x="38" y="50"/>
                    <a:pt x="36" y="50"/>
                  </a:cubicBezTo>
                  <a:cubicBezTo>
                    <a:pt x="33" y="50"/>
                    <a:pt x="31" y="49"/>
                    <a:pt x="28" y="48"/>
                  </a:cubicBezTo>
                  <a:cubicBezTo>
                    <a:pt x="26" y="47"/>
                    <a:pt x="24" y="45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8" y="22"/>
                  </a:cubicBezTo>
                  <a:cubicBezTo>
                    <a:pt x="30" y="21"/>
                    <a:pt x="33" y="20"/>
                    <a:pt x="36" y="20"/>
                  </a:cubicBezTo>
                  <a:cubicBezTo>
                    <a:pt x="38" y="20"/>
                    <a:pt x="41" y="21"/>
                    <a:pt x="43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1" y="32"/>
                    <a:pt x="51" y="35"/>
                  </a:cubicBezTo>
                  <a:cubicBezTo>
                    <a:pt x="51" y="37"/>
                    <a:pt x="50" y="40"/>
                    <a:pt x="49" y="42"/>
                  </a:cubicBezTo>
                  <a:cubicBezTo>
                    <a:pt x="48" y="44"/>
                    <a:pt x="46" y="46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4" y="57"/>
                    <a:pt x="66" y="52"/>
                  </a:cubicBezTo>
                  <a:cubicBezTo>
                    <a:pt x="69" y="46"/>
                    <a:pt x="71" y="41"/>
                    <a:pt x="71" y="35"/>
                  </a:cubicBezTo>
                  <a:cubicBezTo>
                    <a:pt x="71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6" y="0"/>
                  </a:cubicBezTo>
                  <a:cubicBezTo>
                    <a:pt x="29" y="0"/>
                    <a:pt x="23" y="2"/>
                    <a:pt x="17" y="5"/>
                  </a:cubicBezTo>
                  <a:cubicBezTo>
                    <a:pt x="12" y="9"/>
                    <a:pt x="7" y="13"/>
                    <a:pt x="5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4" y="63"/>
                    <a:pt x="19" y="66"/>
                  </a:cubicBezTo>
                  <a:cubicBezTo>
                    <a:pt x="24" y="69"/>
                    <a:pt x="30" y="70"/>
                    <a:pt x="36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406"/>
            <p:cNvSpPr>
              <a:spLocks/>
            </p:cNvSpPr>
            <p:nvPr/>
          </p:nvSpPr>
          <p:spPr bwMode="auto">
            <a:xfrm>
              <a:off x="2462213" y="1165226"/>
              <a:ext cx="65088" cy="66675"/>
            </a:xfrm>
            <a:custGeom>
              <a:avLst/>
              <a:gdLst>
                <a:gd name="T0" fmla="*/ 48 w 70"/>
                <a:gd name="T1" fmla="*/ 57 h 71"/>
                <a:gd name="T2" fmla="*/ 43 w 70"/>
                <a:gd name="T3" fmla="*/ 48 h 71"/>
                <a:gd name="T4" fmla="*/ 35 w 70"/>
                <a:gd name="T5" fmla="*/ 51 h 71"/>
                <a:gd name="T6" fmla="*/ 27 w 70"/>
                <a:gd name="T7" fmla="*/ 49 h 71"/>
                <a:gd name="T8" fmla="*/ 22 w 70"/>
                <a:gd name="T9" fmla="*/ 44 h 71"/>
                <a:gd name="T10" fmla="*/ 22 w 70"/>
                <a:gd name="T11" fmla="*/ 43 h 71"/>
                <a:gd name="T12" fmla="*/ 20 w 70"/>
                <a:gd name="T13" fmla="*/ 35 h 71"/>
                <a:gd name="T14" fmla="*/ 21 w 70"/>
                <a:gd name="T15" fmla="*/ 28 h 71"/>
                <a:gd name="T16" fmla="*/ 27 w 70"/>
                <a:gd name="T17" fmla="*/ 23 h 71"/>
                <a:gd name="T18" fmla="*/ 35 w 70"/>
                <a:gd name="T19" fmla="*/ 20 h 71"/>
                <a:gd name="T20" fmla="*/ 42 w 70"/>
                <a:gd name="T21" fmla="*/ 22 h 71"/>
                <a:gd name="T22" fmla="*/ 47 w 70"/>
                <a:gd name="T23" fmla="*/ 27 h 71"/>
                <a:gd name="T24" fmla="*/ 47 w 70"/>
                <a:gd name="T25" fmla="*/ 27 h 71"/>
                <a:gd name="T26" fmla="*/ 50 w 70"/>
                <a:gd name="T27" fmla="*/ 35 h 71"/>
                <a:gd name="T28" fmla="*/ 48 w 70"/>
                <a:gd name="T29" fmla="*/ 43 h 71"/>
                <a:gd name="T30" fmla="*/ 43 w 70"/>
                <a:gd name="T31" fmla="*/ 48 h 71"/>
                <a:gd name="T32" fmla="*/ 43 w 70"/>
                <a:gd name="T33" fmla="*/ 48 h 71"/>
                <a:gd name="T34" fmla="*/ 48 w 70"/>
                <a:gd name="T35" fmla="*/ 57 h 71"/>
                <a:gd name="T36" fmla="*/ 53 w 70"/>
                <a:gd name="T37" fmla="*/ 65 h 71"/>
                <a:gd name="T38" fmla="*/ 65 w 70"/>
                <a:gd name="T39" fmla="*/ 52 h 71"/>
                <a:gd name="T40" fmla="*/ 70 w 70"/>
                <a:gd name="T41" fmla="*/ 35 h 71"/>
                <a:gd name="T42" fmla="*/ 64 w 70"/>
                <a:gd name="T43" fmla="*/ 17 h 71"/>
                <a:gd name="T44" fmla="*/ 64 w 70"/>
                <a:gd name="T45" fmla="*/ 17 h 71"/>
                <a:gd name="T46" fmla="*/ 51 w 70"/>
                <a:gd name="T47" fmla="*/ 5 h 71"/>
                <a:gd name="T48" fmla="*/ 35 w 70"/>
                <a:gd name="T49" fmla="*/ 0 h 71"/>
                <a:gd name="T50" fmla="*/ 16 w 70"/>
                <a:gd name="T51" fmla="*/ 6 h 71"/>
                <a:gd name="T52" fmla="*/ 4 w 70"/>
                <a:gd name="T53" fmla="*/ 19 h 71"/>
                <a:gd name="T54" fmla="*/ 0 w 70"/>
                <a:gd name="T55" fmla="*/ 35 h 71"/>
                <a:gd name="T56" fmla="*/ 5 w 70"/>
                <a:gd name="T57" fmla="*/ 54 h 71"/>
                <a:gd name="T58" fmla="*/ 5 w 70"/>
                <a:gd name="T59" fmla="*/ 54 h 71"/>
                <a:gd name="T60" fmla="*/ 18 w 70"/>
                <a:gd name="T61" fmla="*/ 66 h 71"/>
                <a:gd name="T62" fmla="*/ 35 w 70"/>
                <a:gd name="T63" fmla="*/ 71 h 71"/>
                <a:gd name="T64" fmla="*/ 53 w 70"/>
                <a:gd name="T65" fmla="*/ 65 h 71"/>
                <a:gd name="T66" fmla="*/ 53 w 70"/>
                <a:gd name="T67" fmla="*/ 65 h 71"/>
                <a:gd name="T68" fmla="*/ 48 w 70"/>
                <a:gd name="T69" fmla="*/ 5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1">
                  <a:moveTo>
                    <a:pt x="48" y="57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50"/>
                    <a:pt x="37" y="51"/>
                    <a:pt x="35" y="51"/>
                  </a:cubicBezTo>
                  <a:cubicBezTo>
                    <a:pt x="32" y="51"/>
                    <a:pt x="30" y="50"/>
                    <a:pt x="27" y="49"/>
                  </a:cubicBezTo>
                  <a:cubicBezTo>
                    <a:pt x="25" y="48"/>
                    <a:pt x="23" y="46"/>
                    <a:pt x="22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3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3"/>
                    <a:pt x="50" y="35"/>
                  </a:cubicBezTo>
                  <a:cubicBezTo>
                    <a:pt x="50" y="38"/>
                    <a:pt x="49" y="40"/>
                    <a:pt x="48" y="43"/>
                  </a:cubicBezTo>
                  <a:cubicBezTo>
                    <a:pt x="47" y="45"/>
                    <a:pt x="45" y="47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2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3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2"/>
                    <a:pt x="56" y="7"/>
                    <a:pt x="51" y="5"/>
                  </a:cubicBezTo>
                  <a:cubicBezTo>
                    <a:pt x="46" y="2"/>
                    <a:pt x="40" y="0"/>
                    <a:pt x="35" y="0"/>
                  </a:cubicBezTo>
                  <a:cubicBezTo>
                    <a:pt x="28" y="0"/>
                    <a:pt x="22" y="2"/>
                    <a:pt x="16" y="6"/>
                  </a:cubicBezTo>
                  <a:cubicBezTo>
                    <a:pt x="11" y="9"/>
                    <a:pt x="7" y="14"/>
                    <a:pt x="4" y="19"/>
                  </a:cubicBezTo>
                  <a:cubicBezTo>
                    <a:pt x="1" y="24"/>
                    <a:pt x="0" y="30"/>
                    <a:pt x="0" y="35"/>
                  </a:cubicBezTo>
                  <a:cubicBezTo>
                    <a:pt x="0" y="42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4"/>
                    <a:pt x="18" y="66"/>
                  </a:cubicBezTo>
                  <a:cubicBezTo>
                    <a:pt x="23" y="69"/>
                    <a:pt x="29" y="71"/>
                    <a:pt x="35" y="71"/>
                  </a:cubicBezTo>
                  <a:cubicBezTo>
                    <a:pt x="41" y="71"/>
                    <a:pt x="48" y="69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206"/>
            <p:cNvSpPr>
              <a:spLocks/>
            </p:cNvSpPr>
            <p:nvPr/>
          </p:nvSpPr>
          <p:spPr bwMode="auto">
            <a:xfrm>
              <a:off x="2794000" y="2000251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1 h 70"/>
                <a:gd name="T24" fmla="*/ 48 w 70"/>
                <a:gd name="T25" fmla="*/ 27 h 70"/>
                <a:gd name="T26" fmla="*/ 48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7 h 70"/>
                <a:gd name="T34" fmla="*/ 43 w 70"/>
                <a:gd name="T35" fmla="*/ 47 h 70"/>
                <a:gd name="T36" fmla="*/ 48 w 70"/>
                <a:gd name="T37" fmla="*/ 56 h 70"/>
                <a:gd name="T38" fmla="*/ 54 w 70"/>
                <a:gd name="T39" fmla="*/ 64 h 70"/>
                <a:gd name="T40" fmla="*/ 66 w 70"/>
                <a:gd name="T41" fmla="*/ 51 h 70"/>
                <a:gd name="T42" fmla="*/ 70 w 70"/>
                <a:gd name="T43" fmla="*/ 35 h 70"/>
                <a:gd name="T44" fmla="*/ 64 w 70"/>
                <a:gd name="T45" fmla="*/ 16 h 70"/>
                <a:gd name="T46" fmla="*/ 65 w 70"/>
                <a:gd name="T47" fmla="*/ 16 h 70"/>
                <a:gd name="T48" fmla="*/ 52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3 h 70"/>
                <a:gd name="T62" fmla="*/ 5 w 70"/>
                <a:gd name="T63" fmla="*/ 53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4 h 70"/>
                <a:gd name="T70" fmla="*/ 54 w 70"/>
                <a:gd name="T71" fmla="*/ 64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8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9" y="61"/>
                    <a:pt x="63" y="57"/>
                    <a:pt x="66" y="51"/>
                  </a:cubicBezTo>
                  <a:cubicBezTo>
                    <a:pt x="68" y="46"/>
                    <a:pt x="70" y="41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1" y="11"/>
                    <a:pt x="57" y="7"/>
                    <a:pt x="52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2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4" y="64"/>
                    <a:pt x="54" y="64"/>
                    <a:pt x="54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6411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>
                <a:solidFill>
                  <a:schemeClr val="bg1"/>
                </a:solidFill>
                <a:latin typeface="+mj-lt"/>
              </a:rPr>
              <a:t>PAGE</a:t>
            </a:r>
            <a:fld id="{1FF971EA-3A6D-44E0-AE21-1C9457776B3F}" type="slidenum">
              <a:rPr lang="en-US" sz="12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11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5438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1904CE9-FC93-4C19-8291-B3B6C853B9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90135" y="1315686"/>
            <a:ext cx="3989645" cy="398964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sp>
      <p:sp>
        <p:nvSpPr>
          <p:cNvPr id="6" name="Rectangle 5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84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11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972573" y="2054353"/>
            <a:ext cx="2314575" cy="2312988"/>
          </a:xfrm>
          <a:prstGeom prst="round2Diag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5010409" y="2054353"/>
            <a:ext cx="2314575" cy="2312988"/>
          </a:xfrm>
          <a:prstGeom prst="round2Diag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936074" y="2054353"/>
            <a:ext cx="2314575" cy="2312988"/>
          </a:xfrm>
          <a:prstGeom prst="round2Diag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12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468A1-4B87-439B-82EC-C3C09A9F3392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971EA-3A6D-44E0-AE21-1C9457776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4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51" r:id="rId2"/>
    <p:sldLayoutId id="2147483656" r:id="rId3"/>
    <p:sldLayoutId id="2147483664" r:id="rId4"/>
    <p:sldLayoutId id="2147483652" r:id="rId5"/>
    <p:sldLayoutId id="2147483650" r:id="rId6"/>
    <p:sldLayoutId id="2147483653" r:id="rId7"/>
    <p:sldLayoutId id="2147483654" r:id="rId8"/>
    <p:sldLayoutId id="2147483659" r:id="rId9"/>
    <p:sldLayoutId id="2147483655" r:id="rId10"/>
    <p:sldLayoutId id="2147483660" r:id="rId11"/>
    <p:sldLayoutId id="214748366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tif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29.tif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eg"/><Relationship Id="rId11" Type="http://schemas.openxmlformats.org/officeDocument/2006/relationships/image" Target="../media/image7.png"/><Relationship Id="rId5" Type="http://schemas.openxmlformats.org/officeDocument/2006/relationships/image" Target="../media/image24.png"/><Relationship Id="rId10" Type="http://schemas.openxmlformats.org/officeDocument/2006/relationships/image" Target="../media/image8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ec2-13-52-178-250.us-west-1.compute.amazonaws.com:3322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ycloak.org/" TargetMode="External"/><Relationship Id="rId2" Type="http://schemas.openxmlformats.org/officeDocument/2006/relationships/hyperlink" Target="https://github.com/moodle/moodle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keycloak/keycloak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ycloak.org/" TargetMode="External"/><Relationship Id="rId2" Type="http://schemas.openxmlformats.org/officeDocument/2006/relationships/hyperlink" Target="https://github.com/moodle/moodle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jenkins.io/" TargetMode="External"/><Relationship Id="rId4" Type="http://schemas.openxmlformats.org/officeDocument/2006/relationships/hyperlink" Target="https://github.com/keycloak/keycloak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/>
          <p:cNvSpPr txBox="1"/>
          <p:nvPr/>
        </p:nvSpPr>
        <p:spPr>
          <a:xfrm>
            <a:off x="3729250" y="2481823"/>
            <a:ext cx="6499953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7200" spc="-30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PeoplePlus</a:t>
            </a:r>
            <a:endParaRPr lang="en-US" sz="7200" spc="-3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r"/>
            <a:endParaRPr lang="en-US" sz="7200" spc="-3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r"/>
            <a:r>
              <a:rPr lang="en-US" sz="2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Team BlueHats</a:t>
            </a:r>
          </a:p>
          <a:p>
            <a:pPr algn="r"/>
            <a:r>
              <a:rPr lang="en-US" sz="2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Manmeet Singh</a:t>
            </a:r>
          </a:p>
          <a:p>
            <a:pPr algn="r"/>
            <a:r>
              <a:rPr lang="en-US" sz="2400" err="1"/>
              <a:t>Jeyasri</a:t>
            </a:r>
            <a:r>
              <a:rPr lang="en-US" sz="2400"/>
              <a:t> Subramanian</a:t>
            </a:r>
          </a:p>
          <a:p>
            <a:pPr algn="r"/>
            <a:r>
              <a:rPr lang="en-US" sz="2400" err="1"/>
              <a:t>Subarna</a:t>
            </a:r>
            <a:r>
              <a:rPr lang="en-US" sz="2400"/>
              <a:t> </a:t>
            </a:r>
            <a:r>
              <a:rPr lang="en-US" sz="2400" err="1"/>
              <a:t>Chowdhury</a:t>
            </a:r>
            <a:r>
              <a:rPr lang="en-US" sz="2400"/>
              <a:t> Soma</a:t>
            </a:r>
            <a:r>
              <a:rPr lang="en-US" sz="2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 </a:t>
            </a:r>
          </a:p>
        </p:txBody>
      </p:sp>
      <p:sp>
        <p:nvSpPr>
          <p:cNvPr id="2" name="Rectangle 1"/>
          <p:cNvSpPr/>
          <p:nvPr/>
        </p:nvSpPr>
        <p:spPr>
          <a:xfrm>
            <a:off x="7730156" y="5062545"/>
            <a:ext cx="228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1"/>
            <a:ext cx="2777576" cy="811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9735050" y="4416378"/>
            <a:ext cx="4102627" cy="811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80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682563" y="4652847"/>
            <a:ext cx="681633" cy="652484"/>
            <a:chOff x="9886950" y="1016001"/>
            <a:chExt cx="482600" cy="461963"/>
          </a:xfrm>
          <a:solidFill>
            <a:schemeClr val="bg1"/>
          </a:solidFill>
        </p:grpSpPr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9886950" y="1016001"/>
              <a:ext cx="482600" cy="461963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7 w 128"/>
                <a:gd name="T13" fmla="*/ 110 h 122"/>
                <a:gd name="T14" fmla="*/ 34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1" y="106"/>
                    <a:pt x="39" y="109"/>
                    <a:pt x="37" y="110"/>
                  </a:cubicBezTo>
                  <a:cubicBezTo>
                    <a:pt x="36" y="111"/>
                    <a:pt x="35" y="112"/>
                    <a:pt x="34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4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1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37"/>
            <p:cNvSpPr>
              <a:spLocks noEditPoints="1"/>
            </p:cNvSpPr>
            <p:nvPr/>
          </p:nvSpPr>
          <p:spPr bwMode="auto">
            <a:xfrm>
              <a:off x="9947275" y="1076326"/>
              <a:ext cx="361950" cy="242888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38"/>
            <p:cNvSpPr>
              <a:spLocks noEditPoints="1"/>
            </p:cNvSpPr>
            <p:nvPr/>
          </p:nvSpPr>
          <p:spPr bwMode="auto">
            <a:xfrm>
              <a:off x="10104438" y="1327151"/>
              <a:ext cx="46037" cy="44450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39"/>
            <p:cNvSpPr>
              <a:spLocks/>
            </p:cNvSpPr>
            <p:nvPr/>
          </p:nvSpPr>
          <p:spPr bwMode="auto">
            <a:xfrm>
              <a:off x="10067925" y="1198563"/>
              <a:ext cx="44450" cy="90488"/>
            </a:xfrm>
            <a:custGeom>
              <a:avLst/>
              <a:gdLst>
                <a:gd name="T0" fmla="*/ 9 w 12"/>
                <a:gd name="T1" fmla="*/ 0 h 24"/>
                <a:gd name="T2" fmla="*/ 3 w 12"/>
                <a:gd name="T3" fmla="*/ 0 h 24"/>
                <a:gd name="T4" fmla="*/ 0 w 12"/>
                <a:gd name="T5" fmla="*/ 3 h 24"/>
                <a:gd name="T6" fmla="*/ 0 w 12"/>
                <a:gd name="T7" fmla="*/ 21 h 24"/>
                <a:gd name="T8" fmla="*/ 3 w 12"/>
                <a:gd name="T9" fmla="*/ 24 h 24"/>
                <a:gd name="T10" fmla="*/ 9 w 12"/>
                <a:gd name="T11" fmla="*/ 24 h 24"/>
                <a:gd name="T12" fmla="*/ 12 w 12"/>
                <a:gd name="T13" fmla="*/ 21 h 24"/>
                <a:gd name="T14" fmla="*/ 12 w 12"/>
                <a:gd name="T15" fmla="*/ 3 h 24"/>
                <a:gd name="T16" fmla="*/ 9 w 1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4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24"/>
                    <a:pt x="12" y="22"/>
                    <a:pt x="12" y="2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40"/>
            <p:cNvSpPr>
              <a:spLocks/>
            </p:cNvSpPr>
            <p:nvPr/>
          </p:nvSpPr>
          <p:spPr bwMode="auto">
            <a:xfrm>
              <a:off x="10218738" y="1106488"/>
              <a:ext cx="44450" cy="182563"/>
            </a:xfrm>
            <a:custGeom>
              <a:avLst/>
              <a:gdLst>
                <a:gd name="T0" fmla="*/ 9 w 12"/>
                <a:gd name="T1" fmla="*/ 0 h 48"/>
                <a:gd name="T2" fmla="*/ 3 w 12"/>
                <a:gd name="T3" fmla="*/ 0 h 48"/>
                <a:gd name="T4" fmla="*/ 0 w 12"/>
                <a:gd name="T5" fmla="*/ 3 h 48"/>
                <a:gd name="T6" fmla="*/ 0 w 12"/>
                <a:gd name="T7" fmla="*/ 45 h 48"/>
                <a:gd name="T8" fmla="*/ 3 w 12"/>
                <a:gd name="T9" fmla="*/ 48 h 48"/>
                <a:gd name="T10" fmla="*/ 9 w 12"/>
                <a:gd name="T11" fmla="*/ 48 h 48"/>
                <a:gd name="T12" fmla="*/ 12 w 12"/>
                <a:gd name="T13" fmla="*/ 45 h 48"/>
                <a:gd name="T14" fmla="*/ 12 w 12"/>
                <a:gd name="T15" fmla="*/ 3 h 48"/>
                <a:gd name="T16" fmla="*/ 9 w 1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8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1" y="48"/>
                    <a:pt x="3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2" y="47"/>
                    <a:pt x="12" y="4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41"/>
            <p:cNvSpPr>
              <a:spLocks/>
            </p:cNvSpPr>
            <p:nvPr/>
          </p:nvSpPr>
          <p:spPr bwMode="auto">
            <a:xfrm>
              <a:off x="10142538" y="1166813"/>
              <a:ext cx="46037" cy="122238"/>
            </a:xfrm>
            <a:custGeom>
              <a:avLst/>
              <a:gdLst>
                <a:gd name="T0" fmla="*/ 9 w 12"/>
                <a:gd name="T1" fmla="*/ 0 h 32"/>
                <a:gd name="T2" fmla="*/ 3 w 12"/>
                <a:gd name="T3" fmla="*/ 0 h 32"/>
                <a:gd name="T4" fmla="*/ 0 w 12"/>
                <a:gd name="T5" fmla="*/ 3 h 32"/>
                <a:gd name="T6" fmla="*/ 0 w 12"/>
                <a:gd name="T7" fmla="*/ 29 h 32"/>
                <a:gd name="T8" fmla="*/ 3 w 12"/>
                <a:gd name="T9" fmla="*/ 32 h 32"/>
                <a:gd name="T10" fmla="*/ 9 w 12"/>
                <a:gd name="T11" fmla="*/ 32 h 32"/>
                <a:gd name="T12" fmla="*/ 12 w 12"/>
                <a:gd name="T13" fmla="*/ 29 h 32"/>
                <a:gd name="T14" fmla="*/ 12 w 12"/>
                <a:gd name="T15" fmla="*/ 3 h 32"/>
                <a:gd name="T16" fmla="*/ 9 w 1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2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2" y="31"/>
                    <a:pt x="12" y="29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42"/>
            <p:cNvSpPr>
              <a:spLocks/>
            </p:cNvSpPr>
            <p:nvPr/>
          </p:nvSpPr>
          <p:spPr bwMode="auto">
            <a:xfrm>
              <a:off x="9991725" y="1136651"/>
              <a:ext cx="46037" cy="152400"/>
            </a:xfrm>
            <a:custGeom>
              <a:avLst/>
              <a:gdLst>
                <a:gd name="T0" fmla="*/ 9 w 12"/>
                <a:gd name="T1" fmla="*/ 0 h 40"/>
                <a:gd name="T2" fmla="*/ 3 w 12"/>
                <a:gd name="T3" fmla="*/ 0 h 40"/>
                <a:gd name="T4" fmla="*/ 0 w 12"/>
                <a:gd name="T5" fmla="*/ 3 h 40"/>
                <a:gd name="T6" fmla="*/ 0 w 12"/>
                <a:gd name="T7" fmla="*/ 37 h 40"/>
                <a:gd name="T8" fmla="*/ 3 w 12"/>
                <a:gd name="T9" fmla="*/ 40 h 40"/>
                <a:gd name="T10" fmla="*/ 9 w 12"/>
                <a:gd name="T11" fmla="*/ 40 h 40"/>
                <a:gd name="T12" fmla="*/ 12 w 12"/>
                <a:gd name="T13" fmla="*/ 37 h 40"/>
                <a:gd name="T14" fmla="*/ 12 w 12"/>
                <a:gd name="T15" fmla="*/ 3 h 40"/>
                <a:gd name="T16" fmla="*/ 9 w 12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1" y="40"/>
                    <a:pt x="3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1" y="40"/>
                    <a:pt x="12" y="39"/>
                    <a:pt x="12" y="3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811180" y="1003613"/>
            <a:ext cx="10480929" cy="49667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endParaRPr 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1898" y="355510"/>
            <a:ext cx="142214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392655" y="323165"/>
            <a:ext cx="558926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Role: Employee</a:t>
            </a:r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BB63B45-8010-4AEB-B5E6-84AC30D5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09" y="1901245"/>
            <a:ext cx="5493025" cy="3541422"/>
          </a:xfrm>
          <a:prstGeom prst="rect">
            <a:avLst/>
          </a:prstGeom>
        </p:spPr>
      </p:pic>
      <p:pic>
        <p:nvPicPr>
          <p:cNvPr id="5" name="Picture 1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B46DDEE-710B-4C9C-8A8F-38EBCBFC7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574" y="1854655"/>
            <a:ext cx="3659808" cy="33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29102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561294" y="649956"/>
            <a:ext cx="7558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Tools and Deployment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657710" y="431998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682563" y="4652847"/>
            <a:ext cx="681633" cy="652484"/>
            <a:chOff x="9886950" y="1016001"/>
            <a:chExt cx="482600" cy="461963"/>
          </a:xfrm>
          <a:solidFill>
            <a:schemeClr val="bg1"/>
          </a:solidFill>
        </p:grpSpPr>
        <p:sp>
          <p:nvSpPr>
            <p:cNvPr id="24" name="Freeform 36"/>
            <p:cNvSpPr>
              <a:spLocks noEditPoints="1"/>
            </p:cNvSpPr>
            <p:nvPr/>
          </p:nvSpPr>
          <p:spPr bwMode="auto">
            <a:xfrm>
              <a:off x="9886950" y="1016001"/>
              <a:ext cx="482600" cy="461963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7 w 128"/>
                <a:gd name="T13" fmla="*/ 110 h 122"/>
                <a:gd name="T14" fmla="*/ 34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1" y="106"/>
                    <a:pt x="39" y="109"/>
                    <a:pt x="37" y="110"/>
                  </a:cubicBezTo>
                  <a:cubicBezTo>
                    <a:pt x="36" y="111"/>
                    <a:pt x="35" y="112"/>
                    <a:pt x="34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4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1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37"/>
            <p:cNvSpPr>
              <a:spLocks noEditPoints="1"/>
            </p:cNvSpPr>
            <p:nvPr/>
          </p:nvSpPr>
          <p:spPr bwMode="auto">
            <a:xfrm>
              <a:off x="9947275" y="1076326"/>
              <a:ext cx="361950" cy="242888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38"/>
            <p:cNvSpPr>
              <a:spLocks noEditPoints="1"/>
            </p:cNvSpPr>
            <p:nvPr/>
          </p:nvSpPr>
          <p:spPr bwMode="auto">
            <a:xfrm>
              <a:off x="10104438" y="1327151"/>
              <a:ext cx="46037" cy="44450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9"/>
            <p:cNvSpPr>
              <a:spLocks/>
            </p:cNvSpPr>
            <p:nvPr/>
          </p:nvSpPr>
          <p:spPr bwMode="auto">
            <a:xfrm>
              <a:off x="10067925" y="1198563"/>
              <a:ext cx="44450" cy="90488"/>
            </a:xfrm>
            <a:custGeom>
              <a:avLst/>
              <a:gdLst>
                <a:gd name="T0" fmla="*/ 9 w 12"/>
                <a:gd name="T1" fmla="*/ 0 h 24"/>
                <a:gd name="T2" fmla="*/ 3 w 12"/>
                <a:gd name="T3" fmla="*/ 0 h 24"/>
                <a:gd name="T4" fmla="*/ 0 w 12"/>
                <a:gd name="T5" fmla="*/ 3 h 24"/>
                <a:gd name="T6" fmla="*/ 0 w 12"/>
                <a:gd name="T7" fmla="*/ 21 h 24"/>
                <a:gd name="T8" fmla="*/ 3 w 12"/>
                <a:gd name="T9" fmla="*/ 24 h 24"/>
                <a:gd name="T10" fmla="*/ 9 w 12"/>
                <a:gd name="T11" fmla="*/ 24 h 24"/>
                <a:gd name="T12" fmla="*/ 12 w 12"/>
                <a:gd name="T13" fmla="*/ 21 h 24"/>
                <a:gd name="T14" fmla="*/ 12 w 12"/>
                <a:gd name="T15" fmla="*/ 3 h 24"/>
                <a:gd name="T16" fmla="*/ 9 w 1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4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24"/>
                    <a:pt x="12" y="22"/>
                    <a:pt x="12" y="2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40"/>
            <p:cNvSpPr>
              <a:spLocks/>
            </p:cNvSpPr>
            <p:nvPr/>
          </p:nvSpPr>
          <p:spPr bwMode="auto">
            <a:xfrm>
              <a:off x="10218738" y="1106488"/>
              <a:ext cx="44450" cy="182563"/>
            </a:xfrm>
            <a:custGeom>
              <a:avLst/>
              <a:gdLst>
                <a:gd name="T0" fmla="*/ 9 w 12"/>
                <a:gd name="T1" fmla="*/ 0 h 48"/>
                <a:gd name="T2" fmla="*/ 3 w 12"/>
                <a:gd name="T3" fmla="*/ 0 h 48"/>
                <a:gd name="T4" fmla="*/ 0 w 12"/>
                <a:gd name="T5" fmla="*/ 3 h 48"/>
                <a:gd name="T6" fmla="*/ 0 w 12"/>
                <a:gd name="T7" fmla="*/ 45 h 48"/>
                <a:gd name="T8" fmla="*/ 3 w 12"/>
                <a:gd name="T9" fmla="*/ 48 h 48"/>
                <a:gd name="T10" fmla="*/ 9 w 12"/>
                <a:gd name="T11" fmla="*/ 48 h 48"/>
                <a:gd name="T12" fmla="*/ 12 w 12"/>
                <a:gd name="T13" fmla="*/ 45 h 48"/>
                <a:gd name="T14" fmla="*/ 12 w 12"/>
                <a:gd name="T15" fmla="*/ 3 h 48"/>
                <a:gd name="T16" fmla="*/ 9 w 1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8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1" y="48"/>
                    <a:pt x="3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2" y="47"/>
                    <a:pt x="12" y="4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41"/>
            <p:cNvSpPr>
              <a:spLocks/>
            </p:cNvSpPr>
            <p:nvPr/>
          </p:nvSpPr>
          <p:spPr bwMode="auto">
            <a:xfrm>
              <a:off x="10142538" y="1166813"/>
              <a:ext cx="46037" cy="122238"/>
            </a:xfrm>
            <a:custGeom>
              <a:avLst/>
              <a:gdLst>
                <a:gd name="T0" fmla="*/ 9 w 12"/>
                <a:gd name="T1" fmla="*/ 0 h 32"/>
                <a:gd name="T2" fmla="*/ 3 w 12"/>
                <a:gd name="T3" fmla="*/ 0 h 32"/>
                <a:gd name="T4" fmla="*/ 0 w 12"/>
                <a:gd name="T5" fmla="*/ 3 h 32"/>
                <a:gd name="T6" fmla="*/ 0 w 12"/>
                <a:gd name="T7" fmla="*/ 29 h 32"/>
                <a:gd name="T8" fmla="*/ 3 w 12"/>
                <a:gd name="T9" fmla="*/ 32 h 32"/>
                <a:gd name="T10" fmla="*/ 9 w 12"/>
                <a:gd name="T11" fmla="*/ 32 h 32"/>
                <a:gd name="T12" fmla="*/ 12 w 12"/>
                <a:gd name="T13" fmla="*/ 29 h 32"/>
                <a:gd name="T14" fmla="*/ 12 w 12"/>
                <a:gd name="T15" fmla="*/ 3 h 32"/>
                <a:gd name="T16" fmla="*/ 9 w 1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2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2" y="31"/>
                    <a:pt x="12" y="29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42"/>
            <p:cNvSpPr>
              <a:spLocks/>
            </p:cNvSpPr>
            <p:nvPr/>
          </p:nvSpPr>
          <p:spPr bwMode="auto">
            <a:xfrm>
              <a:off x="9991725" y="1136651"/>
              <a:ext cx="46037" cy="152400"/>
            </a:xfrm>
            <a:custGeom>
              <a:avLst/>
              <a:gdLst>
                <a:gd name="T0" fmla="*/ 9 w 12"/>
                <a:gd name="T1" fmla="*/ 0 h 40"/>
                <a:gd name="T2" fmla="*/ 3 w 12"/>
                <a:gd name="T3" fmla="*/ 0 h 40"/>
                <a:gd name="T4" fmla="*/ 0 w 12"/>
                <a:gd name="T5" fmla="*/ 3 h 40"/>
                <a:gd name="T6" fmla="*/ 0 w 12"/>
                <a:gd name="T7" fmla="*/ 37 h 40"/>
                <a:gd name="T8" fmla="*/ 3 w 12"/>
                <a:gd name="T9" fmla="*/ 40 h 40"/>
                <a:gd name="T10" fmla="*/ 9 w 12"/>
                <a:gd name="T11" fmla="*/ 40 h 40"/>
                <a:gd name="T12" fmla="*/ 12 w 12"/>
                <a:gd name="T13" fmla="*/ 37 h 40"/>
                <a:gd name="T14" fmla="*/ 12 w 12"/>
                <a:gd name="T15" fmla="*/ 3 h 40"/>
                <a:gd name="T16" fmla="*/ 9 w 12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1" y="40"/>
                    <a:pt x="3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1" y="40"/>
                    <a:pt x="12" y="39"/>
                    <a:pt x="12" y="3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26" name="Picture 2" descr="Image result for django frame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13463">
            <a:off x="367209" y="1359462"/>
            <a:ext cx="1439025" cy="77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jenki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703" y="3809881"/>
            <a:ext cx="1856339" cy="185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ithu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720" y="2260848"/>
            <a:ext cx="1764526" cy="129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aw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324" y="2119107"/>
            <a:ext cx="2686478" cy="127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ubunt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809" y="4223747"/>
            <a:ext cx="1284217" cy="128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856" y="3939291"/>
            <a:ext cx="1173892" cy="168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 descr="Image result for pychar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331" y="2119107"/>
            <a:ext cx="1582721" cy="158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Image result for vi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Image result for vi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Image result for vi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Image result for vim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0" name="Picture 12" descr="Image result for vim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66" y="4088686"/>
            <a:ext cx="1298730" cy="12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A9DB0DF-9319-4D03-A86D-81902005C2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1879" y="1109403"/>
            <a:ext cx="2511288" cy="1016932"/>
          </a:xfrm>
          <a:prstGeom prst="rect">
            <a:avLst/>
          </a:prstGeom>
        </p:spPr>
      </p:pic>
      <p:pic>
        <p:nvPicPr>
          <p:cNvPr id="11" name="Picture 39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73F448A-9C59-48E2-A96A-DDC2A8F276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8661" y="4087578"/>
            <a:ext cx="1351721" cy="1300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FF585F-29C9-B34C-8D68-231324F62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86" y="4400361"/>
            <a:ext cx="3337643" cy="1393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24A5A9-E56A-B44D-9011-A20B68EC2B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230" y="2545334"/>
            <a:ext cx="2599679" cy="139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82566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1E93DC-1F4A-4E00-A69F-4C2D038F6486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hlinkClick r:id="rId2"/>
              </a:rPr>
              <a:t>DEMO</a:t>
            </a:r>
            <a:endParaRPr lang="en-US" sz="5400" b="1">
              <a:solidFill>
                <a:schemeClr val="bg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6497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6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ED86946-DB0D-4AF0-A543-82C0C3620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2" y="643467"/>
            <a:ext cx="106115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74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354690" y="2282517"/>
            <a:ext cx="5482621" cy="1498334"/>
            <a:chOff x="3911819" y="2282517"/>
            <a:chExt cx="5482621" cy="1498334"/>
          </a:xfrm>
        </p:grpSpPr>
        <p:sp>
          <p:nvSpPr>
            <p:cNvPr id="30" name="TextBox 29"/>
            <p:cNvSpPr txBox="1"/>
            <p:nvPr/>
          </p:nvSpPr>
          <p:spPr>
            <a:xfrm>
              <a:off x="3911819" y="2580522"/>
              <a:ext cx="41633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200" kern="0">
                  <a:solidFill>
                    <a:schemeClr val="bg1"/>
                  </a:solidFill>
                  <a:latin typeface="+mj-lt"/>
                </a:rPr>
                <a:t>THANKS</a:t>
              </a:r>
            </a:p>
          </p:txBody>
        </p:sp>
        <p:sp>
          <p:nvSpPr>
            <p:cNvPr id="5" name="Freeform 82"/>
            <p:cNvSpPr>
              <a:spLocks noEditPoints="1"/>
            </p:cNvSpPr>
            <p:nvPr/>
          </p:nvSpPr>
          <p:spPr bwMode="auto">
            <a:xfrm>
              <a:off x="8075139" y="2282517"/>
              <a:ext cx="1319301" cy="1319301"/>
            </a:xfrm>
            <a:custGeom>
              <a:avLst/>
              <a:gdLst>
                <a:gd name="T0" fmla="*/ 83 w 128"/>
                <a:gd name="T1" fmla="*/ 40 h 128"/>
                <a:gd name="T2" fmla="*/ 64 w 128"/>
                <a:gd name="T3" fmla="*/ 0 h 128"/>
                <a:gd name="T4" fmla="*/ 36 w 128"/>
                <a:gd name="T5" fmla="*/ 41 h 128"/>
                <a:gd name="T6" fmla="*/ 32 w 128"/>
                <a:gd name="T7" fmla="*/ 43 h 128"/>
                <a:gd name="T8" fmla="*/ 12 w 128"/>
                <a:gd name="T9" fmla="*/ 40 h 128"/>
                <a:gd name="T10" fmla="*/ 0 w 128"/>
                <a:gd name="T11" fmla="*/ 116 h 128"/>
                <a:gd name="T12" fmla="*/ 24 w 128"/>
                <a:gd name="T13" fmla="*/ 128 h 128"/>
                <a:gd name="T14" fmla="*/ 35 w 128"/>
                <a:gd name="T15" fmla="*/ 121 h 128"/>
                <a:gd name="T16" fmla="*/ 36 w 128"/>
                <a:gd name="T17" fmla="*/ 121 h 128"/>
                <a:gd name="T18" fmla="*/ 76 w 128"/>
                <a:gd name="T19" fmla="*/ 128 h 128"/>
                <a:gd name="T20" fmla="*/ 112 w 128"/>
                <a:gd name="T21" fmla="*/ 120 h 128"/>
                <a:gd name="T22" fmla="*/ 114 w 128"/>
                <a:gd name="T23" fmla="*/ 109 h 128"/>
                <a:gd name="T24" fmla="*/ 121 w 128"/>
                <a:gd name="T25" fmla="*/ 88 h 128"/>
                <a:gd name="T26" fmla="*/ 124 w 128"/>
                <a:gd name="T27" fmla="*/ 67 h 128"/>
                <a:gd name="T28" fmla="*/ 128 w 128"/>
                <a:gd name="T29" fmla="*/ 58 h 128"/>
                <a:gd name="T30" fmla="*/ 117 w 128"/>
                <a:gd name="T31" fmla="*/ 42 h 128"/>
                <a:gd name="T32" fmla="*/ 24 w 128"/>
                <a:gd name="T33" fmla="*/ 120 h 128"/>
                <a:gd name="T34" fmla="*/ 8 w 128"/>
                <a:gd name="T35" fmla="*/ 116 h 128"/>
                <a:gd name="T36" fmla="*/ 12 w 128"/>
                <a:gd name="T37" fmla="*/ 48 h 128"/>
                <a:gd name="T38" fmla="*/ 28 w 128"/>
                <a:gd name="T39" fmla="*/ 52 h 128"/>
                <a:gd name="T40" fmla="*/ 120 w 128"/>
                <a:gd name="T41" fmla="*/ 58 h 128"/>
                <a:gd name="T42" fmla="*/ 104 w 128"/>
                <a:gd name="T43" fmla="*/ 64 h 128"/>
                <a:gd name="T44" fmla="*/ 104 w 128"/>
                <a:gd name="T45" fmla="*/ 68 h 128"/>
                <a:gd name="T46" fmla="*/ 118 w 128"/>
                <a:gd name="T47" fmla="*/ 75 h 128"/>
                <a:gd name="T48" fmla="*/ 100 w 128"/>
                <a:gd name="T49" fmla="*/ 84 h 128"/>
                <a:gd name="T50" fmla="*/ 100 w 128"/>
                <a:gd name="T51" fmla="*/ 88 h 128"/>
                <a:gd name="T52" fmla="*/ 113 w 128"/>
                <a:gd name="T53" fmla="*/ 96 h 128"/>
                <a:gd name="T54" fmla="*/ 96 w 128"/>
                <a:gd name="T55" fmla="*/ 104 h 128"/>
                <a:gd name="T56" fmla="*/ 96 w 128"/>
                <a:gd name="T57" fmla="*/ 108 h 128"/>
                <a:gd name="T58" fmla="*/ 106 w 128"/>
                <a:gd name="T59" fmla="*/ 114 h 128"/>
                <a:gd name="T60" fmla="*/ 98 w 128"/>
                <a:gd name="T61" fmla="*/ 120 h 128"/>
                <a:gd name="T62" fmla="*/ 54 w 128"/>
                <a:gd name="T63" fmla="*/ 117 h 128"/>
                <a:gd name="T64" fmla="*/ 32 w 128"/>
                <a:gd name="T65" fmla="*/ 110 h 128"/>
                <a:gd name="T66" fmla="*/ 35 w 128"/>
                <a:gd name="T67" fmla="*/ 50 h 128"/>
                <a:gd name="T68" fmla="*/ 60 w 128"/>
                <a:gd name="T69" fmla="*/ 12 h 128"/>
                <a:gd name="T70" fmla="*/ 76 w 128"/>
                <a:gd name="T71" fmla="*/ 27 h 128"/>
                <a:gd name="T72" fmla="*/ 115 w 128"/>
                <a:gd name="T73" fmla="*/ 50 h 128"/>
                <a:gd name="T74" fmla="*/ 120 w 128"/>
                <a:gd name="T75" fmla="*/ 5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8">
                  <a:moveTo>
                    <a:pt x="117" y="42"/>
                  </a:moveTo>
                  <a:cubicBezTo>
                    <a:pt x="112" y="41"/>
                    <a:pt x="100" y="41"/>
                    <a:pt x="83" y="40"/>
                  </a:cubicBezTo>
                  <a:cubicBezTo>
                    <a:pt x="84" y="36"/>
                    <a:pt x="84" y="33"/>
                    <a:pt x="84" y="27"/>
                  </a:cubicBezTo>
                  <a:cubicBezTo>
                    <a:pt x="84" y="13"/>
                    <a:pt x="73" y="0"/>
                    <a:pt x="64" y="0"/>
                  </a:cubicBezTo>
                  <a:cubicBezTo>
                    <a:pt x="57" y="0"/>
                    <a:pt x="52" y="5"/>
                    <a:pt x="52" y="12"/>
                  </a:cubicBezTo>
                  <a:cubicBezTo>
                    <a:pt x="52" y="20"/>
                    <a:pt x="49" y="34"/>
                    <a:pt x="36" y="41"/>
                  </a:cubicBezTo>
                  <a:cubicBezTo>
                    <a:pt x="35" y="41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0" y="41"/>
                    <a:pt x="27" y="40"/>
                    <a:pt x="24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5" y="40"/>
                    <a:pt x="0" y="45"/>
                    <a:pt x="0" y="52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3"/>
                    <a:pt x="5" y="128"/>
                    <a:pt x="12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9" y="128"/>
                    <a:pt x="33" y="125"/>
                    <a:pt x="35" y="121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21"/>
                    <a:pt x="35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8" y="122"/>
                    <a:pt x="43" y="123"/>
                    <a:pt x="52" y="125"/>
                  </a:cubicBezTo>
                  <a:cubicBezTo>
                    <a:pt x="54" y="126"/>
                    <a:pt x="65" y="128"/>
                    <a:pt x="76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105" y="128"/>
                    <a:pt x="109" y="125"/>
                    <a:pt x="112" y="120"/>
                  </a:cubicBezTo>
                  <a:cubicBezTo>
                    <a:pt x="112" y="120"/>
                    <a:pt x="113" y="118"/>
                    <a:pt x="114" y="116"/>
                  </a:cubicBezTo>
                  <a:cubicBezTo>
                    <a:pt x="115" y="114"/>
                    <a:pt x="115" y="112"/>
                    <a:pt x="114" y="109"/>
                  </a:cubicBezTo>
                  <a:cubicBezTo>
                    <a:pt x="118" y="106"/>
                    <a:pt x="120" y="102"/>
                    <a:pt x="121" y="99"/>
                  </a:cubicBezTo>
                  <a:cubicBezTo>
                    <a:pt x="122" y="94"/>
                    <a:pt x="122" y="90"/>
                    <a:pt x="121" y="88"/>
                  </a:cubicBezTo>
                  <a:cubicBezTo>
                    <a:pt x="123" y="85"/>
                    <a:pt x="125" y="82"/>
                    <a:pt x="126" y="77"/>
                  </a:cubicBezTo>
                  <a:cubicBezTo>
                    <a:pt x="127" y="73"/>
                    <a:pt x="126" y="70"/>
                    <a:pt x="124" y="67"/>
                  </a:cubicBezTo>
                  <a:cubicBezTo>
                    <a:pt x="127" y="65"/>
                    <a:pt x="128" y="61"/>
                    <a:pt x="128" y="58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57"/>
                    <a:pt x="128" y="57"/>
                    <a:pt x="128" y="56"/>
                  </a:cubicBezTo>
                  <a:cubicBezTo>
                    <a:pt x="128" y="51"/>
                    <a:pt x="125" y="44"/>
                    <a:pt x="117" y="42"/>
                  </a:cubicBezTo>
                  <a:close/>
                  <a:moveTo>
                    <a:pt x="28" y="116"/>
                  </a:moveTo>
                  <a:cubicBezTo>
                    <a:pt x="28" y="118"/>
                    <a:pt x="26" y="120"/>
                    <a:pt x="24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0" y="120"/>
                    <a:pt x="8" y="118"/>
                    <a:pt x="8" y="11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0"/>
                    <a:pt x="10" y="48"/>
                    <a:pt x="12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6" y="48"/>
                    <a:pt x="28" y="50"/>
                    <a:pt x="28" y="52"/>
                  </a:cubicBezTo>
                  <a:lnTo>
                    <a:pt x="28" y="116"/>
                  </a:lnTo>
                  <a:close/>
                  <a:moveTo>
                    <a:pt x="120" y="58"/>
                  </a:moveTo>
                  <a:cubicBezTo>
                    <a:pt x="120" y="60"/>
                    <a:pt x="119" y="64"/>
                    <a:pt x="112" y="64"/>
                  </a:cubicBezTo>
                  <a:cubicBezTo>
                    <a:pt x="106" y="64"/>
                    <a:pt x="104" y="64"/>
                    <a:pt x="104" y="64"/>
                  </a:cubicBezTo>
                  <a:cubicBezTo>
                    <a:pt x="103" y="64"/>
                    <a:pt x="102" y="65"/>
                    <a:pt x="102" y="66"/>
                  </a:cubicBezTo>
                  <a:cubicBezTo>
                    <a:pt x="102" y="67"/>
                    <a:pt x="103" y="68"/>
                    <a:pt x="104" y="68"/>
                  </a:cubicBezTo>
                  <a:cubicBezTo>
                    <a:pt x="104" y="68"/>
                    <a:pt x="106" y="68"/>
                    <a:pt x="112" y="68"/>
                  </a:cubicBezTo>
                  <a:cubicBezTo>
                    <a:pt x="118" y="68"/>
                    <a:pt x="119" y="73"/>
                    <a:pt x="118" y="75"/>
                  </a:cubicBezTo>
                  <a:cubicBezTo>
                    <a:pt x="118" y="78"/>
                    <a:pt x="116" y="84"/>
                    <a:pt x="110" y="84"/>
                  </a:cubicBezTo>
                  <a:cubicBezTo>
                    <a:pt x="103" y="84"/>
                    <a:pt x="100" y="84"/>
                    <a:pt x="100" y="84"/>
                  </a:cubicBezTo>
                  <a:cubicBezTo>
                    <a:pt x="99" y="84"/>
                    <a:pt x="98" y="85"/>
                    <a:pt x="98" y="86"/>
                  </a:cubicBezTo>
                  <a:cubicBezTo>
                    <a:pt x="98" y="87"/>
                    <a:pt x="99" y="88"/>
                    <a:pt x="100" y="88"/>
                  </a:cubicBezTo>
                  <a:cubicBezTo>
                    <a:pt x="100" y="88"/>
                    <a:pt x="105" y="88"/>
                    <a:pt x="108" y="88"/>
                  </a:cubicBezTo>
                  <a:cubicBezTo>
                    <a:pt x="115" y="88"/>
                    <a:pt x="114" y="93"/>
                    <a:pt x="113" y="96"/>
                  </a:cubicBezTo>
                  <a:cubicBezTo>
                    <a:pt x="112" y="100"/>
                    <a:pt x="111" y="104"/>
                    <a:pt x="103" y="104"/>
                  </a:cubicBezTo>
                  <a:cubicBezTo>
                    <a:pt x="100" y="104"/>
                    <a:pt x="96" y="104"/>
                    <a:pt x="96" y="104"/>
                  </a:cubicBezTo>
                  <a:cubicBezTo>
                    <a:pt x="95" y="104"/>
                    <a:pt x="94" y="105"/>
                    <a:pt x="94" y="106"/>
                  </a:cubicBezTo>
                  <a:cubicBezTo>
                    <a:pt x="94" y="107"/>
                    <a:pt x="95" y="108"/>
                    <a:pt x="96" y="108"/>
                  </a:cubicBezTo>
                  <a:cubicBezTo>
                    <a:pt x="96" y="108"/>
                    <a:pt x="99" y="108"/>
                    <a:pt x="102" y="108"/>
                  </a:cubicBezTo>
                  <a:cubicBezTo>
                    <a:pt x="107" y="108"/>
                    <a:pt x="107" y="112"/>
                    <a:pt x="106" y="114"/>
                  </a:cubicBezTo>
                  <a:cubicBezTo>
                    <a:pt x="106" y="115"/>
                    <a:pt x="105" y="116"/>
                    <a:pt x="105" y="117"/>
                  </a:cubicBezTo>
                  <a:cubicBezTo>
                    <a:pt x="104" y="119"/>
                    <a:pt x="102" y="120"/>
                    <a:pt x="98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5" y="120"/>
                    <a:pt x="54" y="118"/>
                    <a:pt x="54" y="117"/>
                  </a:cubicBezTo>
                  <a:cubicBezTo>
                    <a:pt x="37" y="114"/>
                    <a:pt x="36" y="113"/>
                    <a:pt x="35" y="113"/>
                  </a:cubicBezTo>
                  <a:cubicBezTo>
                    <a:pt x="35" y="113"/>
                    <a:pt x="32" y="112"/>
                    <a:pt x="32" y="110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2"/>
                    <a:pt x="33" y="51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54" y="42"/>
                    <a:pt x="60" y="26"/>
                    <a:pt x="60" y="12"/>
                  </a:cubicBezTo>
                  <a:cubicBezTo>
                    <a:pt x="60" y="10"/>
                    <a:pt x="62" y="8"/>
                    <a:pt x="64" y="8"/>
                  </a:cubicBezTo>
                  <a:cubicBezTo>
                    <a:pt x="68" y="8"/>
                    <a:pt x="76" y="16"/>
                    <a:pt x="76" y="27"/>
                  </a:cubicBezTo>
                  <a:cubicBezTo>
                    <a:pt x="76" y="36"/>
                    <a:pt x="75" y="38"/>
                    <a:pt x="72" y="48"/>
                  </a:cubicBezTo>
                  <a:cubicBezTo>
                    <a:pt x="112" y="48"/>
                    <a:pt x="112" y="49"/>
                    <a:pt x="115" y="50"/>
                  </a:cubicBezTo>
                  <a:cubicBezTo>
                    <a:pt x="120" y="51"/>
                    <a:pt x="120" y="54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844234376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462455" y="1315686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682563" y="4652847"/>
            <a:ext cx="681633" cy="652484"/>
            <a:chOff x="9886950" y="1016001"/>
            <a:chExt cx="482600" cy="461963"/>
          </a:xfrm>
          <a:solidFill>
            <a:schemeClr val="bg1"/>
          </a:solidFill>
        </p:grpSpPr>
        <p:sp>
          <p:nvSpPr>
            <p:cNvPr id="8" name="Freeform 36"/>
            <p:cNvSpPr>
              <a:spLocks noEditPoints="1"/>
            </p:cNvSpPr>
            <p:nvPr/>
          </p:nvSpPr>
          <p:spPr bwMode="auto">
            <a:xfrm>
              <a:off x="9886950" y="1016001"/>
              <a:ext cx="482600" cy="461963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7 w 128"/>
                <a:gd name="T13" fmla="*/ 110 h 122"/>
                <a:gd name="T14" fmla="*/ 34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1" y="106"/>
                    <a:pt x="39" y="109"/>
                    <a:pt x="37" y="110"/>
                  </a:cubicBezTo>
                  <a:cubicBezTo>
                    <a:pt x="36" y="111"/>
                    <a:pt x="35" y="112"/>
                    <a:pt x="34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4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1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37"/>
            <p:cNvSpPr>
              <a:spLocks noEditPoints="1"/>
            </p:cNvSpPr>
            <p:nvPr/>
          </p:nvSpPr>
          <p:spPr bwMode="auto">
            <a:xfrm>
              <a:off x="9947275" y="1076326"/>
              <a:ext cx="361950" cy="242888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38"/>
            <p:cNvSpPr>
              <a:spLocks noEditPoints="1"/>
            </p:cNvSpPr>
            <p:nvPr/>
          </p:nvSpPr>
          <p:spPr bwMode="auto">
            <a:xfrm>
              <a:off x="10104438" y="1327151"/>
              <a:ext cx="46037" cy="44450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39"/>
            <p:cNvSpPr>
              <a:spLocks/>
            </p:cNvSpPr>
            <p:nvPr/>
          </p:nvSpPr>
          <p:spPr bwMode="auto">
            <a:xfrm>
              <a:off x="10067925" y="1198563"/>
              <a:ext cx="44450" cy="90488"/>
            </a:xfrm>
            <a:custGeom>
              <a:avLst/>
              <a:gdLst>
                <a:gd name="T0" fmla="*/ 9 w 12"/>
                <a:gd name="T1" fmla="*/ 0 h 24"/>
                <a:gd name="T2" fmla="*/ 3 w 12"/>
                <a:gd name="T3" fmla="*/ 0 h 24"/>
                <a:gd name="T4" fmla="*/ 0 w 12"/>
                <a:gd name="T5" fmla="*/ 3 h 24"/>
                <a:gd name="T6" fmla="*/ 0 w 12"/>
                <a:gd name="T7" fmla="*/ 21 h 24"/>
                <a:gd name="T8" fmla="*/ 3 w 12"/>
                <a:gd name="T9" fmla="*/ 24 h 24"/>
                <a:gd name="T10" fmla="*/ 9 w 12"/>
                <a:gd name="T11" fmla="*/ 24 h 24"/>
                <a:gd name="T12" fmla="*/ 12 w 12"/>
                <a:gd name="T13" fmla="*/ 21 h 24"/>
                <a:gd name="T14" fmla="*/ 12 w 12"/>
                <a:gd name="T15" fmla="*/ 3 h 24"/>
                <a:gd name="T16" fmla="*/ 9 w 1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4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24"/>
                    <a:pt x="12" y="22"/>
                    <a:pt x="12" y="2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40"/>
            <p:cNvSpPr>
              <a:spLocks/>
            </p:cNvSpPr>
            <p:nvPr/>
          </p:nvSpPr>
          <p:spPr bwMode="auto">
            <a:xfrm>
              <a:off x="10218738" y="1106488"/>
              <a:ext cx="44450" cy="182563"/>
            </a:xfrm>
            <a:custGeom>
              <a:avLst/>
              <a:gdLst>
                <a:gd name="T0" fmla="*/ 9 w 12"/>
                <a:gd name="T1" fmla="*/ 0 h 48"/>
                <a:gd name="T2" fmla="*/ 3 w 12"/>
                <a:gd name="T3" fmla="*/ 0 h 48"/>
                <a:gd name="T4" fmla="*/ 0 w 12"/>
                <a:gd name="T5" fmla="*/ 3 h 48"/>
                <a:gd name="T6" fmla="*/ 0 w 12"/>
                <a:gd name="T7" fmla="*/ 45 h 48"/>
                <a:gd name="T8" fmla="*/ 3 w 12"/>
                <a:gd name="T9" fmla="*/ 48 h 48"/>
                <a:gd name="T10" fmla="*/ 9 w 12"/>
                <a:gd name="T11" fmla="*/ 48 h 48"/>
                <a:gd name="T12" fmla="*/ 12 w 12"/>
                <a:gd name="T13" fmla="*/ 45 h 48"/>
                <a:gd name="T14" fmla="*/ 12 w 12"/>
                <a:gd name="T15" fmla="*/ 3 h 48"/>
                <a:gd name="T16" fmla="*/ 9 w 1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8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1" y="48"/>
                    <a:pt x="3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2" y="47"/>
                    <a:pt x="12" y="4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41"/>
            <p:cNvSpPr>
              <a:spLocks/>
            </p:cNvSpPr>
            <p:nvPr/>
          </p:nvSpPr>
          <p:spPr bwMode="auto">
            <a:xfrm>
              <a:off x="10142538" y="1166813"/>
              <a:ext cx="46037" cy="122238"/>
            </a:xfrm>
            <a:custGeom>
              <a:avLst/>
              <a:gdLst>
                <a:gd name="T0" fmla="*/ 9 w 12"/>
                <a:gd name="T1" fmla="*/ 0 h 32"/>
                <a:gd name="T2" fmla="*/ 3 w 12"/>
                <a:gd name="T3" fmla="*/ 0 h 32"/>
                <a:gd name="T4" fmla="*/ 0 w 12"/>
                <a:gd name="T5" fmla="*/ 3 h 32"/>
                <a:gd name="T6" fmla="*/ 0 w 12"/>
                <a:gd name="T7" fmla="*/ 29 h 32"/>
                <a:gd name="T8" fmla="*/ 3 w 12"/>
                <a:gd name="T9" fmla="*/ 32 h 32"/>
                <a:gd name="T10" fmla="*/ 9 w 12"/>
                <a:gd name="T11" fmla="*/ 32 h 32"/>
                <a:gd name="T12" fmla="*/ 12 w 12"/>
                <a:gd name="T13" fmla="*/ 29 h 32"/>
                <a:gd name="T14" fmla="*/ 12 w 12"/>
                <a:gd name="T15" fmla="*/ 3 h 32"/>
                <a:gd name="T16" fmla="*/ 9 w 1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2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2" y="31"/>
                    <a:pt x="12" y="29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42"/>
            <p:cNvSpPr>
              <a:spLocks/>
            </p:cNvSpPr>
            <p:nvPr/>
          </p:nvSpPr>
          <p:spPr bwMode="auto">
            <a:xfrm>
              <a:off x="9991725" y="1136651"/>
              <a:ext cx="46037" cy="152400"/>
            </a:xfrm>
            <a:custGeom>
              <a:avLst/>
              <a:gdLst>
                <a:gd name="T0" fmla="*/ 9 w 12"/>
                <a:gd name="T1" fmla="*/ 0 h 40"/>
                <a:gd name="T2" fmla="*/ 3 w 12"/>
                <a:gd name="T3" fmla="*/ 0 h 40"/>
                <a:gd name="T4" fmla="*/ 0 w 12"/>
                <a:gd name="T5" fmla="*/ 3 h 40"/>
                <a:gd name="T6" fmla="*/ 0 w 12"/>
                <a:gd name="T7" fmla="*/ 37 h 40"/>
                <a:gd name="T8" fmla="*/ 3 w 12"/>
                <a:gd name="T9" fmla="*/ 40 h 40"/>
                <a:gd name="T10" fmla="*/ 9 w 12"/>
                <a:gd name="T11" fmla="*/ 40 h 40"/>
                <a:gd name="T12" fmla="*/ 12 w 12"/>
                <a:gd name="T13" fmla="*/ 37 h 40"/>
                <a:gd name="T14" fmla="*/ 12 w 12"/>
                <a:gd name="T15" fmla="*/ 3 h 40"/>
                <a:gd name="T16" fmla="*/ 9 w 12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1" y="40"/>
                    <a:pt x="3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1" y="40"/>
                    <a:pt x="12" y="39"/>
                    <a:pt x="12" y="3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684229" y="3190197"/>
            <a:ext cx="43017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Personalized information in left panel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Control menu in the top navigation bar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Menu in the middle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Other resources and contact </a:t>
            </a:r>
          </a:p>
          <a:p>
            <a:pPr algn="just">
              <a:lnSpc>
                <a:spcPct val="150000"/>
              </a:lnSpc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at the bottom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218487" y="990809"/>
            <a:ext cx="55892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Dashboard Layout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8982" y="878014"/>
            <a:ext cx="142214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73" y="285072"/>
            <a:ext cx="7521145" cy="581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380839" y="77066"/>
            <a:ext cx="4301724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760117899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4186" y="1586251"/>
            <a:ext cx="10888480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indent="-571500">
              <a:buFont typeface="Courier New" pitchFamily="34" charset="0"/>
              <a:buChar char="o"/>
            </a:pPr>
            <a:r>
              <a:rPr lang="en-US" sz="28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  Human Resources Management  Platform</a:t>
            </a:r>
          </a:p>
          <a:p>
            <a:pPr marL="571500" indent="-571500">
              <a:buFont typeface="Courier New" pitchFamily="34" charset="0"/>
              <a:buChar char="o"/>
            </a:pPr>
            <a:r>
              <a:rPr lang="en-US" sz="28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Improve working efficiency in an organization of any size</a:t>
            </a:r>
          </a:p>
          <a:p>
            <a:pPr marL="571500" indent="-571500">
              <a:buFont typeface="Courier New" pitchFamily="34" charset="0"/>
              <a:buChar char="o"/>
            </a:pPr>
            <a:r>
              <a:rPr lang="en-US" sz="28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 User Roles: HR Specialist, Manager, Employee</a:t>
            </a:r>
          </a:p>
          <a:p>
            <a:pPr marL="571500" indent="-571500">
              <a:buFont typeface="Courier New" pitchFamily="34" charset="0"/>
              <a:buChar char="o"/>
            </a:pPr>
            <a:r>
              <a:rPr lang="en-US" sz="28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Open Source Integration: </a:t>
            </a:r>
          </a:p>
          <a:p>
            <a:pPr marL="457200" indent="-457200">
              <a:buFont typeface="Courier New"/>
              <a:buChar char="o"/>
            </a:pPr>
            <a:r>
              <a:rPr lang="en-US" sz="28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                      - </a:t>
            </a:r>
            <a:r>
              <a:rPr lang="en-US" sz="28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Moodle (LMS)</a:t>
            </a:r>
            <a:r>
              <a:rPr lang="en-US" sz="28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 :    </a:t>
            </a:r>
            <a:r>
              <a:rPr lang="en-US" sz="28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Moodle_37_github</a:t>
            </a:r>
            <a:endParaRPr lang="en-US" sz="2800" ker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457200" indent="-457200">
              <a:buFont typeface="Courier New"/>
              <a:buChar char="o"/>
            </a:pPr>
            <a:r>
              <a:rPr lang="en-US" sz="28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                      - </a:t>
            </a:r>
            <a:r>
              <a:rPr lang="en-US" sz="28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KeyCloak</a:t>
            </a:r>
            <a:r>
              <a:rPr lang="en-US" sz="28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 :   </a:t>
            </a:r>
            <a:r>
              <a:rPr lang="en-US" sz="28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Keycloak_github</a:t>
            </a:r>
            <a:endParaRPr lang="en-US" sz="2800" ker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571500" indent="-571500">
              <a:buFont typeface="Courier New" pitchFamily="34" charset="0"/>
              <a:buChar char="o"/>
            </a:pPr>
            <a:r>
              <a:rPr lang="en-US" sz="28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SSO : KeyCloak</a:t>
            </a:r>
          </a:p>
          <a:p>
            <a:pPr marL="571500" indent="-571500">
              <a:buFont typeface="Courier New" pitchFamily="34" charset="0"/>
              <a:buChar char="o"/>
            </a:pPr>
            <a:r>
              <a:rPr lang="en-US" sz="28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Deployment on AWS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6081" y="392613"/>
            <a:ext cx="773578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Key Achievements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01221" y="390436"/>
            <a:ext cx="137353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16</a:t>
            </a:fld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7541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682563" y="4652847"/>
            <a:ext cx="681633" cy="652484"/>
            <a:chOff x="9886950" y="1016001"/>
            <a:chExt cx="482600" cy="461963"/>
          </a:xfrm>
          <a:solidFill>
            <a:schemeClr val="bg1"/>
          </a:solidFill>
        </p:grpSpPr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9886950" y="1016001"/>
              <a:ext cx="482600" cy="461963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7 w 128"/>
                <a:gd name="T13" fmla="*/ 110 h 122"/>
                <a:gd name="T14" fmla="*/ 34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1" y="106"/>
                    <a:pt x="39" y="109"/>
                    <a:pt x="37" y="110"/>
                  </a:cubicBezTo>
                  <a:cubicBezTo>
                    <a:pt x="36" y="111"/>
                    <a:pt x="35" y="112"/>
                    <a:pt x="34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4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1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37"/>
            <p:cNvSpPr>
              <a:spLocks noEditPoints="1"/>
            </p:cNvSpPr>
            <p:nvPr/>
          </p:nvSpPr>
          <p:spPr bwMode="auto">
            <a:xfrm>
              <a:off x="9947275" y="1076326"/>
              <a:ext cx="361950" cy="242888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38"/>
            <p:cNvSpPr>
              <a:spLocks noEditPoints="1"/>
            </p:cNvSpPr>
            <p:nvPr/>
          </p:nvSpPr>
          <p:spPr bwMode="auto">
            <a:xfrm>
              <a:off x="10104438" y="1327151"/>
              <a:ext cx="46037" cy="44450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39"/>
            <p:cNvSpPr>
              <a:spLocks/>
            </p:cNvSpPr>
            <p:nvPr/>
          </p:nvSpPr>
          <p:spPr bwMode="auto">
            <a:xfrm>
              <a:off x="10067925" y="1198563"/>
              <a:ext cx="44450" cy="90488"/>
            </a:xfrm>
            <a:custGeom>
              <a:avLst/>
              <a:gdLst>
                <a:gd name="T0" fmla="*/ 9 w 12"/>
                <a:gd name="T1" fmla="*/ 0 h 24"/>
                <a:gd name="T2" fmla="*/ 3 w 12"/>
                <a:gd name="T3" fmla="*/ 0 h 24"/>
                <a:gd name="T4" fmla="*/ 0 w 12"/>
                <a:gd name="T5" fmla="*/ 3 h 24"/>
                <a:gd name="T6" fmla="*/ 0 w 12"/>
                <a:gd name="T7" fmla="*/ 21 h 24"/>
                <a:gd name="T8" fmla="*/ 3 w 12"/>
                <a:gd name="T9" fmla="*/ 24 h 24"/>
                <a:gd name="T10" fmla="*/ 9 w 12"/>
                <a:gd name="T11" fmla="*/ 24 h 24"/>
                <a:gd name="T12" fmla="*/ 12 w 12"/>
                <a:gd name="T13" fmla="*/ 21 h 24"/>
                <a:gd name="T14" fmla="*/ 12 w 12"/>
                <a:gd name="T15" fmla="*/ 3 h 24"/>
                <a:gd name="T16" fmla="*/ 9 w 1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4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24"/>
                    <a:pt x="12" y="22"/>
                    <a:pt x="12" y="2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40"/>
            <p:cNvSpPr>
              <a:spLocks/>
            </p:cNvSpPr>
            <p:nvPr/>
          </p:nvSpPr>
          <p:spPr bwMode="auto">
            <a:xfrm>
              <a:off x="10218738" y="1106488"/>
              <a:ext cx="44450" cy="182563"/>
            </a:xfrm>
            <a:custGeom>
              <a:avLst/>
              <a:gdLst>
                <a:gd name="T0" fmla="*/ 9 w 12"/>
                <a:gd name="T1" fmla="*/ 0 h 48"/>
                <a:gd name="T2" fmla="*/ 3 w 12"/>
                <a:gd name="T3" fmla="*/ 0 h 48"/>
                <a:gd name="T4" fmla="*/ 0 w 12"/>
                <a:gd name="T5" fmla="*/ 3 h 48"/>
                <a:gd name="T6" fmla="*/ 0 w 12"/>
                <a:gd name="T7" fmla="*/ 45 h 48"/>
                <a:gd name="T8" fmla="*/ 3 w 12"/>
                <a:gd name="T9" fmla="*/ 48 h 48"/>
                <a:gd name="T10" fmla="*/ 9 w 12"/>
                <a:gd name="T11" fmla="*/ 48 h 48"/>
                <a:gd name="T12" fmla="*/ 12 w 12"/>
                <a:gd name="T13" fmla="*/ 45 h 48"/>
                <a:gd name="T14" fmla="*/ 12 w 12"/>
                <a:gd name="T15" fmla="*/ 3 h 48"/>
                <a:gd name="T16" fmla="*/ 9 w 1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8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1" y="48"/>
                    <a:pt x="3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2" y="47"/>
                    <a:pt x="12" y="4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41"/>
            <p:cNvSpPr>
              <a:spLocks/>
            </p:cNvSpPr>
            <p:nvPr/>
          </p:nvSpPr>
          <p:spPr bwMode="auto">
            <a:xfrm>
              <a:off x="10142538" y="1166813"/>
              <a:ext cx="46037" cy="122238"/>
            </a:xfrm>
            <a:custGeom>
              <a:avLst/>
              <a:gdLst>
                <a:gd name="T0" fmla="*/ 9 w 12"/>
                <a:gd name="T1" fmla="*/ 0 h 32"/>
                <a:gd name="T2" fmla="*/ 3 w 12"/>
                <a:gd name="T3" fmla="*/ 0 h 32"/>
                <a:gd name="T4" fmla="*/ 0 w 12"/>
                <a:gd name="T5" fmla="*/ 3 h 32"/>
                <a:gd name="T6" fmla="*/ 0 w 12"/>
                <a:gd name="T7" fmla="*/ 29 h 32"/>
                <a:gd name="T8" fmla="*/ 3 w 12"/>
                <a:gd name="T9" fmla="*/ 32 h 32"/>
                <a:gd name="T10" fmla="*/ 9 w 12"/>
                <a:gd name="T11" fmla="*/ 32 h 32"/>
                <a:gd name="T12" fmla="*/ 12 w 12"/>
                <a:gd name="T13" fmla="*/ 29 h 32"/>
                <a:gd name="T14" fmla="*/ 12 w 12"/>
                <a:gd name="T15" fmla="*/ 3 h 32"/>
                <a:gd name="T16" fmla="*/ 9 w 1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2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2" y="31"/>
                    <a:pt x="12" y="29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42"/>
            <p:cNvSpPr>
              <a:spLocks/>
            </p:cNvSpPr>
            <p:nvPr/>
          </p:nvSpPr>
          <p:spPr bwMode="auto">
            <a:xfrm>
              <a:off x="9991725" y="1136651"/>
              <a:ext cx="46037" cy="152400"/>
            </a:xfrm>
            <a:custGeom>
              <a:avLst/>
              <a:gdLst>
                <a:gd name="T0" fmla="*/ 9 w 12"/>
                <a:gd name="T1" fmla="*/ 0 h 40"/>
                <a:gd name="T2" fmla="*/ 3 w 12"/>
                <a:gd name="T3" fmla="*/ 0 h 40"/>
                <a:gd name="T4" fmla="*/ 0 w 12"/>
                <a:gd name="T5" fmla="*/ 3 h 40"/>
                <a:gd name="T6" fmla="*/ 0 w 12"/>
                <a:gd name="T7" fmla="*/ 37 h 40"/>
                <a:gd name="T8" fmla="*/ 3 w 12"/>
                <a:gd name="T9" fmla="*/ 40 h 40"/>
                <a:gd name="T10" fmla="*/ 9 w 12"/>
                <a:gd name="T11" fmla="*/ 40 h 40"/>
                <a:gd name="T12" fmla="*/ 12 w 12"/>
                <a:gd name="T13" fmla="*/ 37 h 40"/>
                <a:gd name="T14" fmla="*/ 12 w 12"/>
                <a:gd name="T15" fmla="*/ 3 h 40"/>
                <a:gd name="T16" fmla="*/ 9 w 12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1" y="40"/>
                    <a:pt x="3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1" y="40"/>
                    <a:pt x="12" y="39"/>
                    <a:pt x="12" y="3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811180" y="1003613"/>
            <a:ext cx="10480929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Manager</a:t>
            </a:r>
          </a:p>
          <a:p>
            <a:pPr marL="628650" lvl="1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View HR information for any employees falling under their organization matrix. </a:t>
            </a:r>
          </a:p>
          <a:p>
            <a:pPr marL="628650" lvl="1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Request for an employee to be hired/terminated, </a:t>
            </a:r>
          </a:p>
          <a:p>
            <a:pPr marL="628650" lvl="1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Give feedback on employee evaluation</a:t>
            </a:r>
          </a:p>
          <a:p>
            <a:pPr marL="628650" lvl="1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Assign new training to their employees </a:t>
            </a:r>
          </a:p>
          <a:p>
            <a:pPr marL="628650" lvl="1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Request for new positions to be opened up within their organization.</a:t>
            </a:r>
          </a:p>
          <a:p>
            <a:pPr algn="just"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HR Specialist</a:t>
            </a:r>
            <a:endParaRPr lang="en-US" sz="2000" b="1"/>
          </a:p>
          <a:p>
            <a:pPr marL="628650" lvl="1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Approve or deny any action initiated by a Manager, </a:t>
            </a:r>
          </a:p>
          <a:p>
            <a:pPr marL="628650" lvl="1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Cannot initiate new actions outside their privilege level.</a:t>
            </a:r>
          </a:p>
          <a:p>
            <a:pPr algn="just"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Employee</a:t>
            </a:r>
          </a:p>
          <a:p>
            <a:pPr marL="628650" lvl="1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View yearly evaluation</a:t>
            </a:r>
          </a:p>
          <a:p>
            <a:pPr marL="628650" lvl="1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Complete assigned training</a:t>
            </a:r>
          </a:p>
          <a:p>
            <a:pPr marL="628650" lvl="1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View payroll information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41898" y="355510"/>
            <a:ext cx="142214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392655" y="323165"/>
            <a:ext cx="5589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User Roles</a:t>
            </a:r>
          </a:p>
        </p:txBody>
      </p:sp>
    </p:spTree>
    <p:extLst>
      <p:ext uri="{BB962C8B-B14F-4D97-AF65-F5344CB8AC3E}">
        <p14:creationId xmlns:p14="http://schemas.microsoft.com/office/powerpoint/2010/main" val="2904418720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56081" y="392613"/>
            <a:ext cx="7735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High-level Architecture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1221" y="390436"/>
            <a:ext cx="137353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71" y="1181099"/>
            <a:ext cx="10190604" cy="541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7443471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E3F094-645B-4EEF-8406-3D1DD10EAF2A}"/>
              </a:ext>
            </a:extLst>
          </p:cNvPr>
          <p:cNvSpPr/>
          <p:nvPr/>
        </p:nvSpPr>
        <p:spPr>
          <a:xfrm>
            <a:off x="661851" y="400595"/>
            <a:ext cx="2177143" cy="6348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FB6E0-5247-4825-901A-06544DF44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78" y="1260553"/>
            <a:ext cx="1209876" cy="1325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B12132-9911-4C03-96D7-FA8EB4FE6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81" y="2998627"/>
            <a:ext cx="1338795" cy="1398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60612-01FC-4902-ACF8-539BDCCBE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42" y="5232730"/>
            <a:ext cx="1224675" cy="1224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A768C4-9DDB-4F40-A864-FC9D1751865F}"/>
              </a:ext>
            </a:extLst>
          </p:cNvPr>
          <p:cNvSpPr txBox="1"/>
          <p:nvPr/>
        </p:nvSpPr>
        <p:spPr>
          <a:xfrm>
            <a:off x="1464039" y="2663252"/>
            <a:ext cx="65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3FD18-1694-49A1-8BC6-15421D396A38}"/>
              </a:ext>
            </a:extLst>
          </p:cNvPr>
          <p:cNvSpPr txBox="1"/>
          <p:nvPr/>
        </p:nvSpPr>
        <p:spPr>
          <a:xfrm>
            <a:off x="1207314" y="4571660"/>
            <a:ext cx="114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Manager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34724-2A49-4E10-8B30-F0CF1EBF442C}"/>
              </a:ext>
            </a:extLst>
          </p:cNvPr>
          <p:cNvSpPr txBox="1"/>
          <p:nvPr/>
        </p:nvSpPr>
        <p:spPr>
          <a:xfrm>
            <a:off x="1119459" y="6341014"/>
            <a:ext cx="114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Employee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7CC34-823C-4DD3-B78E-813FDFD82EDE}"/>
              </a:ext>
            </a:extLst>
          </p:cNvPr>
          <p:cNvSpPr txBox="1"/>
          <p:nvPr/>
        </p:nvSpPr>
        <p:spPr>
          <a:xfrm>
            <a:off x="902550" y="599483"/>
            <a:ext cx="193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Role Based Access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4FA766-D430-47D8-AE96-4CEE66B35773}"/>
              </a:ext>
            </a:extLst>
          </p:cNvPr>
          <p:cNvSpPr/>
          <p:nvPr/>
        </p:nvSpPr>
        <p:spPr>
          <a:xfrm>
            <a:off x="3419018" y="2728507"/>
            <a:ext cx="1705976" cy="659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Frontend</a:t>
            </a:r>
          </a:p>
          <a:p>
            <a:pPr algn="ctr"/>
            <a:r>
              <a:rPr lang="en-US"/>
              <a:t>WebApp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3C7262-0931-4DE7-8A06-5351A36D2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699" y="3470367"/>
            <a:ext cx="1039266" cy="3494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346421-0118-43C2-88E1-683C40A6797D}"/>
              </a:ext>
            </a:extLst>
          </p:cNvPr>
          <p:cNvSpPr/>
          <p:nvPr/>
        </p:nvSpPr>
        <p:spPr>
          <a:xfrm>
            <a:off x="5890277" y="1425942"/>
            <a:ext cx="2258519" cy="520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ResourceRequestService</a:t>
            </a:r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51E600-3F67-4229-A7FB-D7ED5804B671}"/>
              </a:ext>
            </a:extLst>
          </p:cNvPr>
          <p:cNvSpPr/>
          <p:nvPr/>
        </p:nvSpPr>
        <p:spPr>
          <a:xfrm>
            <a:off x="6047523" y="3435531"/>
            <a:ext cx="2048656" cy="577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EmployeeService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436824-62B0-4E05-9DA5-769FC5066429}"/>
              </a:ext>
            </a:extLst>
          </p:cNvPr>
          <p:cNvSpPr/>
          <p:nvPr/>
        </p:nvSpPr>
        <p:spPr>
          <a:xfrm>
            <a:off x="9092249" y="2029910"/>
            <a:ext cx="2177143" cy="49342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PayrollService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17A05A-1DDB-4908-A812-69E602D8D23C}"/>
              </a:ext>
            </a:extLst>
          </p:cNvPr>
          <p:cNvSpPr/>
          <p:nvPr/>
        </p:nvSpPr>
        <p:spPr>
          <a:xfrm>
            <a:off x="9163256" y="3040154"/>
            <a:ext cx="2056044" cy="57712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FeedbackService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BFAFE4-87D8-4AAC-9C93-ABAD176DDA7F}"/>
              </a:ext>
            </a:extLst>
          </p:cNvPr>
          <p:cNvSpPr/>
          <p:nvPr/>
        </p:nvSpPr>
        <p:spPr>
          <a:xfrm>
            <a:off x="9325361" y="4262899"/>
            <a:ext cx="1859495" cy="49342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TrainingService</a:t>
            </a:r>
            <a:endParaRPr lang="en-US"/>
          </a:p>
        </p:txBody>
      </p:sp>
      <p:cxnSp>
        <p:nvCxnSpPr>
          <p:cNvPr id="17" name="Connector: Curved 20">
            <a:extLst>
              <a:ext uri="{FF2B5EF4-FFF2-40B4-BE49-F238E27FC236}">
                <a16:creationId xmlns:a16="http://schemas.microsoft.com/office/drawing/2014/main" id="{42E6F201-85F4-412A-945A-BD4ED32DF161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 flipV="1">
            <a:off x="2838994" y="3058071"/>
            <a:ext cx="580024" cy="5167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22">
            <a:extLst>
              <a:ext uri="{FF2B5EF4-FFF2-40B4-BE49-F238E27FC236}">
                <a16:creationId xmlns:a16="http://schemas.microsoft.com/office/drawing/2014/main" id="{F5DA9162-AE23-4D8C-923E-0B7A3DB17AB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5124994" y="1686046"/>
            <a:ext cx="765283" cy="137202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24">
            <a:extLst>
              <a:ext uri="{FF2B5EF4-FFF2-40B4-BE49-F238E27FC236}">
                <a16:creationId xmlns:a16="http://schemas.microsoft.com/office/drawing/2014/main" id="{648BAA68-A01E-4566-BA63-8A92F22A30E2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5124994" y="3058071"/>
            <a:ext cx="922529" cy="66602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26">
            <a:extLst>
              <a:ext uri="{FF2B5EF4-FFF2-40B4-BE49-F238E27FC236}">
                <a16:creationId xmlns:a16="http://schemas.microsoft.com/office/drawing/2014/main" id="{C5C7D9AA-1530-4ED4-9819-69D3D85B9DCF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8096179" y="2276624"/>
            <a:ext cx="996070" cy="14474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8">
            <a:extLst>
              <a:ext uri="{FF2B5EF4-FFF2-40B4-BE49-F238E27FC236}">
                <a16:creationId xmlns:a16="http://schemas.microsoft.com/office/drawing/2014/main" id="{0029AF80-B822-439D-9E8C-8E60546BE08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flipV="1">
            <a:off x="8096179" y="3328715"/>
            <a:ext cx="1067077" cy="39537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30">
            <a:extLst>
              <a:ext uri="{FF2B5EF4-FFF2-40B4-BE49-F238E27FC236}">
                <a16:creationId xmlns:a16="http://schemas.microsoft.com/office/drawing/2014/main" id="{F1AC19A4-E425-433E-96A0-DD7E03FE00DD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8096179" y="3724092"/>
            <a:ext cx="1229182" cy="78552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13A6EBE-1895-40B1-8CF7-467B8FE52DD1}"/>
              </a:ext>
            </a:extLst>
          </p:cNvPr>
          <p:cNvSpPr/>
          <p:nvPr/>
        </p:nvSpPr>
        <p:spPr>
          <a:xfrm>
            <a:off x="9031288" y="958417"/>
            <a:ext cx="2047728" cy="520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err="1"/>
              <a:t>RecruitmentService</a:t>
            </a:r>
            <a:endParaRPr lang="en-US"/>
          </a:p>
        </p:txBody>
      </p:sp>
      <p:cxnSp>
        <p:nvCxnSpPr>
          <p:cNvPr id="24" name="Connector: Curved 42">
            <a:extLst>
              <a:ext uri="{FF2B5EF4-FFF2-40B4-BE49-F238E27FC236}">
                <a16:creationId xmlns:a16="http://schemas.microsoft.com/office/drawing/2014/main" id="{3EAE7E6C-1DCC-479E-BE01-E62CB2A46B1A}"/>
              </a:ext>
            </a:extLst>
          </p:cNvPr>
          <p:cNvCxnSpPr>
            <a:stCxn id="12" idx="3"/>
            <a:endCxn id="23" idx="1"/>
          </p:cNvCxnSpPr>
          <p:nvPr/>
        </p:nvCxnSpPr>
        <p:spPr>
          <a:xfrm flipV="1">
            <a:off x="8148796" y="1218521"/>
            <a:ext cx="882492" cy="46752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ylinder 69">
            <a:extLst>
              <a:ext uri="{FF2B5EF4-FFF2-40B4-BE49-F238E27FC236}">
                <a16:creationId xmlns:a16="http://schemas.microsoft.com/office/drawing/2014/main" id="{A9012761-74DE-484E-A0EE-8F1923310EA5}"/>
              </a:ext>
            </a:extLst>
          </p:cNvPr>
          <p:cNvSpPr/>
          <p:nvPr/>
        </p:nvSpPr>
        <p:spPr>
          <a:xfrm>
            <a:off x="6779623" y="2372058"/>
            <a:ext cx="498958" cy="520208"/>
          </a:xfrm>
          <a:prstGeom prst="ca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DB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1516A18-6F7C-4246-951A-83E132503D0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019537" y="1946150"/>
            <a:ext cx="9565" cy="33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CC47AC-E7FF-4676-8956-A099E6A56ECA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7067069" y="2950945"/>
            <a:ext cx="4782" cy="48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85EC377-4A52-4260-B64C-181E3757B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078295"/>
            <a:ext cx="435001" cy="4350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E4BBFE-0110-40F5-AA69-5FA10D739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823" y="1944073"/>
            <a:ext cx="435001" cy="435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A57C86E-0A62-48C8-A2C4-D8CE44F76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3405" y="2700738"/>
            <a:ext cx="656478" cy="2502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AFF1CA3-F9D6-4790-95A3-4BF3A28B0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9807" y="1247474"/>
            <a:ext cx="773304" cy="23115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7E61A80-CF58-4614-893C-8F958F1A57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4812" y="566115"/>
            <a:ext cx="825751" cy="594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B74C75D-C23A-4B02-B0A4-9B68641187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69392" y="1987361"/>
            <a:ext cx="603664" cy="603664"/>
          </a:xfrm>
          <a:prstGeom prst="rect">
            <a:avLst/>
          </a:prstGeom>
        </p:spPr>
      </p:pic>
      <p:pic>
        <p:nvPicPr>
          <p:cNvPr id="34" name="Picture 2" descr="Image result for moodle logo">
            <a:extLst>
              <a:ext uri="{FF2B5EF4-FFF2-40B4-BE49-F238E27FC236}">
                <a16:creationId xmlns:a16="http://schemas.microsoft.com/office/drawing/2014/main" id="{FA260EF4-DA92-497B-9C63-30121E010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898" y="4675368"/>
            <a:ext cx="1176803" cy="30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opencats logo">
            <a:extLst>
              <a:ext uri="{FF2B5EF4-FFF2-40B4-BE49-F238E27FC236}">
                <a16:creationId xmlns:a16="http://schemas.microsoft.com/office/drawing/2014/main" id="{7C9DE336-92F0-41F2-86F6-85BA08B8B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96" y="665062"/>
            <a:ext cx="1090726" cy="31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1EAEAD7-646D-434A-8406-0145A8E8E64C}"/>
              </a:ext>
            </a:extLst>
          </p:cNvPr>
          <p:cNvSpPr/>
          <p:nvPr/>
        </p:nvSpPr>
        <p:spPr>
          <a:xfrm>
            <a:off x="3814677" y="5105562"/>
            <a:ext cx="1229292" cy="666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SSO</a:t>
            </a:r>
          </a:p>
        </p:txBody>
      </p:sp>
      <p:cxnSp>
        <p:nvCxnSpPr>
          <p:cNvPr id="37" name="Connector: Curved 1023">
            <a:extLst>
              <a:ext uri="{FF2B5EF4-FFF2-40B4-BE49-F238E27FC236}">
                <a16:creationId xmlns:a16="http://schemas.microsoft.com/office/drawing/2014/main" id="{B8D62DEE-679D-4680-8CA9-0C600052AED0}"/>
              </a:ext>
            </a:extLst>
          </p:cNvPr>
          <p:cNvCxnSpPr>
            <a:cxnSpLocks/>
            <a:endCxn id="36" idx="0"/>
          </p:cNvCxnSpPr>
          <p:nvPr/>
        </p:nvCxnSpPr>
        <p:spPr>
          <a:xfrm rot="16200000" flipH="1">
            <a:off x="3284969" y="3961207"/>
            <a:ext cx="1717927" cy="57078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5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4186" y="1586251"/>
            <a:ext cx="10888480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2800" ker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571500" indent="-571500">
              <a:buFont typeface="Courier New" pitchFamily="34" charset="0"/>
              <a:buChar char="o"/>
            </a:pPr>
            <a:r>
              <a:rPr lang="en-US" sz="28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 Different User Roles: HR Specialist, Manager, Employee</a:t>
            </a:r>
          </a:p>
          <a:p>
            <a:pPr marL="571500" indent="-571500">
              <a:buFont typeface="Courier New" pitchFamily="34" charset="0"/>
              <a:buChar char="o"/>
            </a:pPr>
            <a:r>
              <a:rPr lang="en-US" sz="28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Open Source Integration: </a:t>
            </a:r>
          </a:p>
          <a:p>
            <a:r>
              <a:rPr lang="en-US" sz="28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                       </a:t>
            </a:r>
            <a:r>
              <a:rPr lang="en-US" sz="24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- </a:t>
            </a:r>
            <a:r>
              <a:rPr lang="en-US" sz="2400" kern="0">
                <a:solidFill>
                  <a:srgbClr val="0070C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Moodle (LMS)</a:t>
            </a:r>
            <a:r>
              <a:rPr lang="en-US" sz="2400" kern="0">
                <a:solidFill>
                  <a:srgbClr val="0070C0"/>
                </a:solidFill>
                <a:latin typeface="+mj-lt"/>
              </a:rPr>
              <a:t> :    </a:t>
            </a:r>
            <a:r>
              <a:rPr lang="en-US" kern="0">
                <a:solidFill>
                  <a:srgbClr val="0070C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Moodle_37_github</a:t>
            </a:r>
            <a:endParaRPr lang="en-US" kern="0">
              <a:solidFill>
                <a:srgbClr val="0070C0"/>
              </a:solidFill>
              <a:latin typeface="+mj-lt"/>
            </a:endParaRPr>
          </a:p>
          <a:p>
            <a:r>
              <a:rPr lang="en-US" sz="2400" kern="0">
                <a:solidFill>
                  <a:srgbClr val="0070C0"/>
                </a:solidFill>
                <a:latin typeface="+mj-lt"/>
              </a:rPr>
              <a:t>                            - </a:t>
            </a:r>
            <a:r>
              <a:rPr lang="en-US" sz="2400" kern="0">
                <a:solidFill>
                  <a:srgbClr val="0070C0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KeyCloak</a:t>
            </a:r>
            <a:r>
              <a:rPr lang="en-US" sz="2400" kern="0">
                <a:solidFill>
                  <a:srgbClr val="0070C0"/>
                </a:solidFill>
                <a:latin typeface="+mj-lt"/>
              </a:rPr>
              <a:t> :   </a:t>
            </a:r>
            <a:r>
              <a:rPr lang="en-US" kern="0">
                <a:solidFill>
                  <a:srgbClr val="0070C0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Keycloak_github</a:t>
            </a:r>
            <a:endParaRPr lang="en-US" kern="0">
              <a:solidFill>
                <a:srgbClr val="0070C0"/>
              </a:solidFill>
              <a:latin typeface="+mj-lt"/>
            </a:endParaRPr>
          </a:p>
          <a:p>
            <a:r>
              <a:rPr lang="en-US" sz="2400" kern="0">
                <a:solidFill>
                  <a:srgbClr val="0070C0"/>
                </a:solidFill>
                <a:latin typeface="+mj-lt"/>
              </a:rPr>
              <a:t>                            - </a:t>
            </a:r>
            <a:r>
              <a:rPr lang="en-US" sz="2400" kern="0">
                <a:solidFill>
                  <a:srgbClr val="0070C0"/>
                </a:solidFill>
                <a:latin typeface="+mj-lt"/>
                <a:hlinkClick r:id="rId5"/>
              </a:rPr>
              <a:t>Jenkins</a:t>
            </a:r>
            <a:r>
              <a:rPr lang="en-US" sz="24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 </a:t>
            </a:r>
          </a:p>
          <a:p>
            <a:pPr marL="571500" indent="-571500">
              <a:buFont typeface="Courier New" pitchFamily="34" charset="0"/>
              <a:buChar char="o"/>
            </a:pPr>
            <a:r>
              <a:rPr lang="en-US" sz="28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SSO : KeyCloak</a:t>
            </a:r>
          </a:p>
          <a:p>
            <a:pPr marL="571500" indent="-571500">
              <a:buFont typeface="Courier New" pitchFamily="34" charset="0"/>
              <a:buChar char="o"/>
            </a:pPr>
            <a:r>
              <a:rPr lang="en-US" sz="28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Every module runs in different EC2 instance </a:t>
            </a:r>
          </a:p>
          <a:p>
            <a:pPr marL="571500" indent="-571500">
              <a:buFont typeface="Courier New" pitchFamily="34" charset="0"/>
              <a:buChar char="o"/>
            </a:pPr>
            <a:r>
              <a:rPr lang="en-US" sz="28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Deployment on AWS</a:t>
            </a:r>
          </a:p>
          <a:p>
            <a:pPr marL="571500" indent="-571500">
              <a:buFont typeface="Courier New" pitchFamily="34" charset="0"/>
              <a:buChar char="o"/>
            </a:pPr>
            <a:r>
              <a:rPr lang="en-US" sz="2800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Test Cases </a:t>
            </a:r>
          </a:p>
          <a:p>
            <a:pPr marL="571500" indent="-571500">
              <a:buFont typeface="Courier New" pitchFamily="34" charset="0"/>
              <a:buChar char="o"/>
            </a:pPr>
            <a:endParaRPr lang="en-US" sz="2800" ker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6081" y="392613"/>
            <a:ext cx="773578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Key Achievements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01221" y="390436"/>
            <a:ext cx="137353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2</a:t>
            </a:fld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5082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E3F094-645B-4EEF-8406-3D1DD10EAF2A}"/>
              </a:ext>
            </a:extLst>
          </p:cNvPr>
          <p:cNvSpPr/>
          <p:nvPr/>
        </p:nvSpPr>
        <p:spPr>
          <a:xfrm>
            <a:off x="661851" y="400595"/>
            <a:ext cx="2177143" cy="6348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FB6E0-5247-4825-901A-06544DF44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78" y="1260553"/>
            <a:ext cx="1209876" cy="1325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B12132-9911-4C03-96D7-FA8EB4FE6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81" y="2998627"/>
            <a:ext cx="1338795" cy="1398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60612-01FC-4902-ACF8-539BDCCBE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42" y="5232730"/>
            <a:ext cx="1224675" cy="1224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A768C4-9DDB-4F40-A864-FC9D1751865F}"/>
              </a:ext>
            </a:extLst>
          </p:cNvPr>
          <p:cNvSpPr txBox="1"/>
          <p:nvPr/>
        </p:nvSpPr>
        <p:spPr>
          <a:xfrm>
            <a:off x="1464039" y="2663252"/>
            <a:ext cx="65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3FD18-1694-49A1-8BC6-15421D396A38}"/>
              </a:ext>
            </a:extLst>
          </p:cNvPr>
          <p:cNvSpPr txBox="1"/>
          <p:nvPr/>
        </p:nvSpPr>
        <p:spPr>
          <a:xfrm>
            <a:off x="1207314" y="4571660"/>
            <a:ext cx="114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Manager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34724-2A49-4E10-8B30-F0CF1EBF442C}"/>
              </a:ext>
            </a:extLst>
          </p:cNvPr>
          <p:cNvSpPr txBox="1"/>
          <p:nvPr/>
        </p:nvSpPr>
        <p:spPr>
          <a:xfrm>
            <a:off x="1107553" y="6317202"/>
            <a:ext cx="157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Employee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7CC34-823C-4DD3-B78E-813FDFD82EDE}"/>
              </a:ext>
            </a:extLst>
          </p:cNvPr>
          <p:cNvSpPr txBox="1"/>
          <p:nvPr/>
        </p:nvSpPr>
        <p:spPr>
          <a:xfrm>
            <a:off x="902550" y="599483"/>
            <a:ext cx="193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Role Based Access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4FA766-D430-47D8-AE96-4CEE66B35773}"/>
              </a:ext>
            </a:extLst>
          </p:cNvPr>
          <p:cNvSpPr/>
          <p:nvPr/>
        </p:nvSpPr>
        <p:spPr>
          <a:xfrm>
            <a:off x="3419018" y="2728507"/>
            <a:ext cx="1705976" cy="659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Frontend</a:t>
            </a:r>
          </a:p>
          <a:p>
            <a:pPr algn="ctr"/>
            <a:r>
              <a:rPr lang="en-US"/>
              <a:t>WebApp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346421-0118-43C2-88E1-683C40A6797D}"/>
              </a:ext>
            </a:extLst>
          </p:cNvPr>
          <p:cNvSpPr/>
          <p:nvPr/>
        </p:nvSpPr>
        <p:spPr>
          <a:xfrm>
            <a:off x="5902183" y="1342598"/>
            <a:ext cx="2258519" cy="520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PeoplePlusService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BFAFE4-87D8-4AAC-9C93-ABAD176DDA7F}"/>
              </a:ext>
            </a:extLst>
          </p:cNvPr>
          <p:cNvSpPr/>
          <p:nvPr/>
        </p:nvSpPr>
        <p:spPr>
          <a:xfrm>
            <a:off x="8279249" y="4371589"/>
            <a:ext cx="1859495" cy="49342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 Service</a:t>
            </a:r>
          </a:p>
        </p:txBody>
      </p:sp>
      <p:cxnSp>
        <p:nvCxnSpPr>
          <p:cNvPr id="17" name="Connector: Curved 20">
            <a:extLst>
              <a:ext uri="{FF2B5EF4-FFF2-40B4-BE49-F238E27FC236}">
                <a16:creationId xmlns:a16="http://schemas.microsoft.com/office/drawing/2014/main" id="{42E6F201-85F4-412A-945A-BD4ED32DF161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 flipV="1">
            <a:off x="2838994" y="3058071"/>
            <a:ext cx="580024" cy="5167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22">
            <a:extLst>
              <a:ext uri="{FF2B5EF4-FFF2-40B4-BE49-F238E27FC236}">
                <a16:creationId xmlns:a16="http://schemas.microsoft.com/office/drawing/2014/main" id="{F5DA9162-AE23-4D8C-923E-0B7A3DB17AB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5124994" y="1602702"/>
            <a:ext cx="777189" cy="14553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30">
            <a:extLst>
              <a:ext uri="{FF2B5EF4-FFF2-40B4-BE49-F238E27FC236}">
                <a16:creationId xmlns:a16="http://schemas.microsoft.com/office/drawing/2014/main" id="{F1AC19A4-E425-433E-96A0-DD7E03FE00DD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051943" y="1709737"/>
            <a:ext cx="2086801" cy="72099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13A6EBE-1895-40B1-8CF7-467B8FE52DD1}"/>
              </a:ext>
            </a:extLst>
          </p:cNvPr>
          <p:cNvSpPr/>
          <p:nvPr/>
        </p:nvSpPr>
        <p:spPr>
          <a:xfrm>
            <a:off x="6582041" y="3754302"/>
            <a:ext cx="1508036" cy="520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View all Departments</a:t>
            </a:r>
            <a:endParaRPr lang="en-US" dirty="0"/>
          </a:p>
        </p:txBody>
      </p:sp>
      <p:cxnSp>
        <p:nvCxnSpPr>
          <p:cNvPr id="24" name="Connector: Curved 42">
            <a:extLst>
              <a:ext uri="{FF2B5EF4-FFF2-40B4-BE49-F238E27FC236}">
                <a16:creationId xmlns:a16="http://schemas.microsoft.com/office/drawing/2014/main" id="{3EAE7E6C-1DCC-479E-BE01-E62CB2A46B1A}"/>
              </a:ext>
            </a:extLst>
          </p:cNvPr>
          <p:cNvCxnSpPr>
            <a:cxnSpLocks/>
            <a:endCxn id="13" idx="0"/>
          </p:cNvCxnSpPr>
          <p:nvPr/>
        </p:nvCxnSpPr>
        <p:spPr>
          <a:xfrm rot="16200000" flipH="1">
            <a:off x="7096407" y="1671521"/>
            <a:ext cx="1598448" cy="84304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ylinder 69">
            <a:extLst>
              <a:ext uri="{FF2B5EF4-FFF2-40B4-BE49-F238E27FC236}">
                <a16:creationId xmlns:a16="http://schemas.microsoft.com/office/drawing/2014/main" id="{A9012761-74DE-484E-A0EE-8F1923310EA5}"/>
              </a:ext>
            </a:extLst>
          </p:cNvPr>
          <p:cNvSpPr/>
          <p:nvPr/>
        </p:nvSpPr>
        <p:spPr>
          <a:xfrm>
            <a:off x="6779623" y="2372058"/>
            <a:ext cx="498958" cy="520208"/>
          </a:xfrm>
          <a:prstGeom prst="ca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DB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5E4BBFE-0110-40F5-AA69-5FA10D739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823" y="1944073"/>
            <a:ext cx="435001" cy="435001"/>
          </a:xfrm>
          <a:prstGeom prst="rect">
            <a:avLst/>
          </a:prstGeom>
        </p:spPr>
      </p:pic>
      <p:pic>
        <p:nvPicPr>
          <p:cNvPr id="34" name="Picture 2" descr="Image result for moodle logo">
            <a:extLst>
              <a:ext uri="{FF2B5EF4-FFF2-40B4-BE49-F238E27FC236}">
                <a16:creationId xmlns:a16="http://schemas.microsoft.com/office/drawing/2014/main" id="{FA260EF4-DA92-497B-9C63-30121E010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918" y="4995361"/>
            <a:ext cx="1176803" cy="30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1EAEAD7-646D-434A-8406-0145A8E8E64C}"/>
              </a:ext>
            </a:extLst>
          </p:cNvPr>
          <p:cNvSpPr/>
          <p:nvPr/>
        </p:nvSpPr>
        <p:spPr>
          <a:xfrm>
            <a:off x="3814677" y="5105562"/>
            <a:ext cx="1229292" cy="666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SSO</a:t>
            </a:r>
          </a:p>
        </p:txBody>
      </p:sp>
      <p:cxnSp>
        <p:nvCxnSpPr>
          <p:cNvPr id="37" name="Connector: Curved 1023">
            <a:extLst>
              <a:ext uri="{FF2B5EF4-FFF2-40B4-BE49-F238E27FC236}">
                <a16:creationId xmlns:a16="http://schemas.microsoft.com/office/drawing/2014/main" id="{B8D62DEE-679D-4680-8CA9-0C600052AED0}"/>
              </a:ext>
            </a:extLst>
          </p:cNvPr>
          <p:cNvCxnSpPr>
            <a:cxnSpLocks/>
            <a:endCxn id="36" idx="0"/>
          </p:cNvCxnSpPr>
          <p:nvPr/>
        </p:nvCxnSpPr>
        <p:spPr>
          <a:xfrm rot="16200000" flipH="1">
            <a:off x="3284969" y="3961207"/>
            <a:ext cx="1717927" cy="57078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9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7D7BC15-D0C9-4D18-8328-91D3F7A2C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4313" y="3458098"/>
            <a:ext cx="865809" cy="659632"/>
          </a:xfrm>
          <a:prstGeom prst="rect">
            <a:avLst/>
          </a:prstGeom>
        </p:spPr>
      </p:pic>
      <p:sp>
        <p:nvSpPr>
          <p:cNvPr id="38" name="Cylinder 69">
            <a:extLst>
              <a:ext uri="{FF2B5EF4-FFF2-40B4-BE49-F238E27FC236}">
                <a16:creationId xmlns:a16="http://schemas.microsoft.com/office/drawing/2014/main" id="{15752155-AD38-4885-8BD9-6B96A12C285E}"/>
              </a:ext>
            </a:extLst>
          </p:cNvPr>
          <p:cNvSpPr/>
          <p:nvPr/>
        </p:nvSpPr>
        <p:spPr>
          <a:xfrm>
            <a:off x="9350860" y="5386659"/>
            <a:ext cx="498958" cy="520208"/>
          </a:xfrm>
          <a:prstGeom prst="ca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DB</a:t>
            </a:r>
          </a:p>
        </p:txBody>
      </p:sp>
      <p:pic>
        <p:nvPicPr>
          <p:cNvPr id="11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A06EECE-E4DC-452F-8826-2D104CE73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5617" y="5681403"/>
            <a:ext cx="1638854" cy="586238"/>
          </a:xfrm>
          <a:prstGeom prst="rect">
            <a:avLst/>
          </a:prstGeom>
        </p:spPr>
      </p:pic>
      <p:pic>
        <p:nvPicPr>
          <p:cNvPr id="40" name="Picture 40" descr="A picture containing food, drawing&#10;&#10;Description generated with very high confidence">
            <a:extLst>
              <a:ext uri="{FF2B5EF4-FFF2-40B4-BE49-F238E27FC236}">
                <a16:creationId xmlns:a16="http://schemas.microsoft.com/office/drawing/2014/main" id="{DC504787-C803-4237-9CC5-3281FB3B3F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5202" y="5549799"/>
            <a:ext cx="821636" cy="550737"/>
          </a:xfrm>
          <a:prstGeom prst="rect">
            <a:avLst/>
          </a:prstGeom>
        </p:spPr>
      </p:pic>
      <p:sp>
        <p:nvSpPr>
          <p:cNvPr id="42" name="Cylinder 69">
            <a:extLst>
              <a:ext uri="{FF2B5EF4-FFF2-40B4-BE49-F238E27FC236}">
                <a16:creationId xmlns:a16="http://schemas.microsoft.com/office/drawing/2014/main" id="{E4173D38-2A37-4CDE-898C-65C12B8F3B3D}"/>
              </a:ext>
            </a:extLst>
          </p:cNvPr>
          <p:cNvSpPr/>
          <p:nvPr/>
        </p:nvSpPr>
        <p:spPr>
          <a:xfrm>
            <a:off x="6094927" y="5883883"/>
            <a:ext cx="498958" cy="520208"/>
          </a:xfrm>
          <a:prstGeom prst="ca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DB</a:t>
            </a:r>
          </a:p>
        </p:txBody>
      </p:sp>
      <p:pic>
        <p:nvPicPr>
          <p:cNvPr id="43" name="Picture 40" descr="A picture containing food, drawing&#10;&#10;Description generated with very high confidence">
            <a:extLst>
              <a:ext uri="{FF2B5EF4-FFF2-40B4-BE49-F238E27FC236}">
                <a16:creationId xmlns:a16="http://schemas.microsoft.com/office/drawing/2014/main" id="{5552E30D-8860-4087-966A-7311A7E917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9269" y="6047023"/>
            <a:ext cx="821636" cy="55073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886A76-CDC8-4C07-851F-9D7FB6805877}"/>
              </a:ext>
            </a:extLst>
          </p:cNvPr>
          <p:cNvSpPr txBox="1"/>
          <p:nvPr/>
        </p:nvSpPr>
        <p:spPr>
          <a:xfrm>
            <a:off x="3007124" y="-4952"/>
            <a:ext cx="773578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ker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High-level Architecture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6DE795-EDBA-41DA-8A7D-EFA3091BF1B3}"/>
              </a:ext>
            </a:extLst>
          </p:cNvPr>
          <p:cNvSpPr/>
          <p:nvPr/>
        </p:nvSpPr>
        <p:spPr>
          <a:xfrm>
            <a:off x="10259721" y="443675"/>
            <a:ext cx="1727907" cy="70395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View Employees</a:t>
            </a: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BEDC52BB-2547-4D0B-A7DB-84ABA82C852E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8151020" y="1216309"/>
            <a:ext cx="540294" cy="49342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BA551FE-12C4-48B2-880A-4C3D26C50476}"/>
              </a:ext>
            </a:extLst>
          </p:cNvPr>
          <p:cNvCxnSpPr/>
          <p:nvPr/>
        </p:nvCxnSpPr>
        <p:spPr>
          <a:xfrm>
            <a:off x="6972300" y="1852613"/>
            <a:ext cx="9525" cy="545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9773BF0-746F-E648-ABF1-75816D3ADB04}"/>
              </a:ext>
            </a:extLst>
          </p:cNvPr>
          <p:cNvSpPr/>
          <p:nvPr/>
        </p:nvSpPr>
        <p:spPr>
          <a:xfrm>
            <a:off x="7954954" y="2892266"/>
            <a:ext cx="724395" cy="43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E7A487D-5D43-3242-91AE-8E7F4A6DC2B0}"/>
              </a:ext>
            </a:extLst>
          </p:cNvPr>
          <p:cNvSpPr/>
          <p:nvPr/>
        </p:nvSpPr>
        <p:spPr>
          <a:xfrm>
            <a:off x="8691314" y="999898"/>
            <a:ext cx="1727907" cy="43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ADE119-4BA9-3344-8155-9D4ADB1A9A2B}"/>
              </a:ext>
            </a:extLst>
          </p:cNvPr>
          <p:cNvSpPr/>
          <p:nvPr/>
        </p:nvSpPr>
        <p:spPr>
          <a:xfrm>
            <a:off x="9092632" y="2430733"/>
            <a:ext cx="2092224" cy="43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employees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EB0274A-521E-3C43-B7EF-A3735D5A772F}"/>
              </a:ext>
            </a:extLst>
          </p:cNvPr>
          <p:cNvCxnSpPr>
            <a:stCxn id="13" idx="2"/>
            <a:endCxn id="16" idx="0"/>
          </p:cNvCxnSpPr>
          <p:nvPr/>
        </p:nvCxnSpPr>
        <p:spPr>
          <a:xfrm rot="16200000" flipH="1">
            <a:off x="8239823" y="3402415"/>
            <a:ext cx="1046502" cy="89184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EF8811AF-635D-1A43-8848-E6E3E003239C}"/>
              </a:ext>
            </a:extLst>
          </p:cNvPr>
          <p:cNvSpPr/>
          <p:nvPr/>
        </p:nvSpPr>
        <p:spPr>
          <a:xfrm>
            <a:off x="10898840" y="1895005"/>
            <a:ext cx="1195978" cy="6302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View 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79E5268-2B1E-C744-BB06-48457B9707C9}"/>
              </a:ext>
            </a:extLst>
          </p:cNvPr>
          <p:cNvSpPr/>
          <p:nvPr/>
        </p:nvSpPr>
        <p:spPr>
          <a:xfrm>
            <a:off x="8928495" y="3280663"/>
            <a:ext cx="1670269" cy="60777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CRUD Employees</a:t>
            </a:r>
          </a:p>
        </p:txBody>
      </p: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DE7D63EB-BF8D-9346-A576-CBB0748BFB9B}"/>
              </a:ext>
            </a:extLst>
          </p:cNvPr>
          <p:cNvCxnSpPr>
            <a:stCxn id="13" idx="1"/>
            <a:endCxn id="23" idx="0"/>
          </p:cNvCxnSpPr>
          <p:nvPr/>
        </p:nvCxnSpPr>
        <p:spPr>
          <a:xfrm rot="10800000" flipV="1">
            <a:off x="7336060" y="3108676"/>
            <a:ext cx="618895" cy="64562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CBA13BEA-881C-864D-B1ED-E5751786D1A6}"/>
              </a:ext>
            </a:extLst>
          </p:cNvPr>
          <p:cNvCxnSpPr>
            <a:stCxn id="13" idx="3"/>
            <a:endCxn id="48" idx="0"/>
          </p:cNvCxnSpPr>
          <p:nvPr/>
        </p:nvCxnSpPr>
        <p:spPr>
          <a:xfrm>
            <a:off x="8679349" y="3108677"/>
            <a:ext cx="1084281" cy="17198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029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682563" y="4652847"/>
            <a:ext cx="681633" cy="652484"/>
            <a:chOff x="9886950" y="1016001"/>
            <a:chExt cx="482600" cy="461963"/>
          </a:xfrm>
          <a:solidFill>
            <a:schemeClr val="bg1"/>
          </a:solidFill>
        </p:grpSpPr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9886950" y="1016001"/>
              <a:ext cx="482600" cy="461963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7 w 128"/>
                <a:gd name="T13" fmla="*/ 110 h 122"/>
                <a:gd name="T14" fmla="*/ 34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1" y="106"/>
                    <a:pt x="39" y="109"/>
                    <a:pt x="37" y="110"/>
                  </a:cubicBezTo>
                  <a:cubicBezTo>
                    <a:pt x="36" y="111"/>
                    <a:pt x="35" y="112"/>
                    <a:pt x="34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4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1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37"/>
            <p:cNvSpPr>
              <a:spLocks noEditPoints="1"/>
            </p:cNvSpPr>
            <p:nvPr/>
          </p:nvSpPr>
          <p:spPr bwMode="auto">
            <a:xfrm>
              <a:off x="9947275" y="1076326"/>
              <a:ext cx="361950" cy="242888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38"/>
            <p:cNvSpPr>
              <a:spLocks noEditPoints="1"/>
            </p:cNvSpPr>
            <p:nvPr/>
          </p:nvSpPr>
          <p:spPr bwMode="auto">
            <a:xfrm>
              <a:off x="10104438" y="1327151"/>
              <a:ext cx="46037" cy="44450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39"/>
            <p:cNvSpPr>
              <a:spLocks/>
            </p:cNvSpPr>
            <p:nvPr/>
          </p:nvSpPr>
          <p:spPr bwMode="auto">
            <a:xfrm>
              <a:off x="10067925" y="1198563"/>
              <a:ext cx="44450" cy="90488"/>
            </a:xfrm>
            <a:custGeom>
              <a:avLst/>
              <a:gdLst>
                <a:gd name="T0" fmla="*/ 9 w 12"/>
                <a:gd name="T1" fmla="*/ 0 h 24"/>
                <a:gd name="T2" fmla="*/ 3 w 12"/>
                <a:gd name="T3" fmla="*/ 0 h 24"/>
                <a:gd name="T4" fmla="*/ 0 w 12"/>
                <a:gd name="T5" fmla="*/ 3 h 24"/>
                <a:gd name="T6" fmla="*/ 0 w 12"/>
                <a:gd name="T7" fmla="*/ 21 h 24"/>
                <a:gd name="T8" fmla="*/ 3 w 12"/>
                <a:gd name="T9" fmla="*/ 24 h 24"/>
                <a:gd name="T10" fmla="*/ 9 w 12"/>
                <a:gd name="T11" fmla="*/ 24 h 24"/>
                <a:gd name="T12" fmla="*/ 12 w 12"/>
                <a:gd name="T13" fmla="*/ 21 h 24"/>
                <a:gd name="T14" fmla="*/ 12 w 12"/>
                <a:gd name="T15" fmla="*/ 3 h 24"/>
                <a:gd name="T16" fmla="*/ 9 w 1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4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24"/>
                    <a:pt x="12" y="22"/>
                    <a:pt x="12" y="2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40"/>
            <p:cNvSpPr>
              <a:spLocks/>
            </p:cNvSpPr>
            <p:nvPr/>
          </p:nvSpPr>
          <p:spPr bwMode="auto">
            <a:xfrm>
              <a:off x="10218738" y="1106488"/>
              <a:ext cx="44450" cy="182563"/>
            </a:xfrm>
            <a:custGeom>
              <a:avLst/>
              <a:gdLst>
                <a:gd name="T0" fmla="*/ 9 w 12"/>
                <a:gd name="T1" fmla="*/ 0 h 48"/>
                <a:gd name="T2" fmla="*/ 3 w 12"/>
                <a:gd name="T3" fmla="*/ 0 h 48"/>
                <a:gd name="T4" fmla="*/ 0 w 12"/>
                <a:gd name="T5" fmla="*/ 3 h 48"/>
                <a:gd name="T6" fmla="*/ 0 w 12"/>
                <a:gd name="T7" fmla="*/ 45 h 48"/>
                <a:gd name="T8" fmla="*/ 3 w 12"/>
                <a:gd name="T9" fmla="*/ 48 h 48"/>
                <a:gd name="T10" fmla="*/ 9 w 12"/>
                <a:gd name="T11" fmla="*/ 48 h 48"/>
                <a:gd name="T12" fmla="*/ 12 w 12"/>
                <a:gd name="T13" fmla="*/ 45 h 48"/>
                <a:gd name="T14" fmla="*/ 12 w 12"/>
                <a:gd name="T15" fmla="*/ 3 h 48"/>
                <a:gd name="T16" fmla="*/ 9 w 1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8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1" y="48"/>
                    <a:pt x="3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2" y="47"/>
                    <a:pt x="12" y="4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41"/>
            <p:cNvSpPr>
              <a:spLocks/>
            </p:cNvSpPr>
            <p:nvPr/>
          </p:nvSpPr>
          <p:spPr bwMode="auto">
            <a:xfrm>
              <a:off x="10142538" y="1166813"/>
              <a:ext cx="46037" cy="122238"/>
            </a:xfrm>
            <a:custGeom>
              <a:avLst/>
              <a:gdLst>
                <a:gd name="T0" fmla="*/ 9 w 12"/>
                <a:gd name="T1" fmla="*/ 0 h 32"/>
                <a:gd name="T2" fmla="*/ 3 w 12"/>
                <a:gd name="T3" fmla="*/ 0 h 32"/>
                <a:gd name="T4" fmla="*/ 0 w 12"/>
                <a:gd name="T5" fmla="*/ 3 h 32"/>
                <a:gd name="T6" fmla="*/ 0 w 12"/>
                <a:gd name="T7" fmla="*/ 29 h 32"/>
                <a:gd name="T8" fmla="*/ 3 w 12"/>
                <a:gd name="T9" fmla="*/ 32 h 32"/>
                <a:gd name="T10" fmla="*/ 9 w 12"/>
                <a:gd name="T11" fmla="*/ 32 h 32"/>
                <a:gd name="T12" fmla="*/ 12 w 12"/>
                <a:gd name="T13" fmla="*/ 29 h 32"/>
                <a:gd name="T14" fmla="*/ 12 w 12"/>
                <a:gd name="T15" fmla="*/ 3 h 32"/>
                <a:gd name="T16" fmla="*/ 9 w 1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2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2" y="31"/>
                    <a:pt x="12" y="29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42"/>
            <p:cNvSpPr>
              <a:spLocks/>
            </p:cNvSpPr>
            <p:nvPr/>
          </p:nvSpPr>
          <p:spPr bwMode="auto">
            <a:xfrm>
              <a:off x="9991725" y="1136651"/>
              <a:ext cx="46037" cy="152400"/>
            </a:xfrm>
            <a:custGeom>
              <a:avLst/>
              <a:gdLst>
                <a:gd name="T0" fmla="*/ 9 w 12"/>
                <a:gd name="T1" fmla="*/ 0 h 40"/>
                <a:gd name="T2" fmla="*/ 3 w 12"/>
                <a:gd name="T3" fmla="*/ 0 h 40"/>
                <a:gd name="T4" fmla="*/ 0 w 12"/>
                <a:gd name="T5" fmla="*/ 3 h 40"/>
                <a:gd name="T6" fmla="*/ 0 w 12"/>
                <a:gd name="T7" fmla="*/ 37 h 40"/>
                <a:gd name="T8" fmla="*/ 3 w 12"/>
                <a:gd name="T9" fmla="*/ 40 h 40"/>
                <a:gd name="T10" fmla="*/ 9 w 12"/>
                <a:gd name="T11" fmla="*/ 40 h 40"/>
                <a:gd name="T12" fmla="*/ 12 w 12"/>
                <a:gd name="T13" fmla="*/ 37 h 40"/>
                <a:gd name="T14" fmla="*/ 12 w 12"/>
                <a:gd name="T15" fmla="*/ 3 h 40"/>
                <a:gd name="T16" fmla="*/ 9 w 12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1" y="40"/>
                    <a:pt x="3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1" y="40"/>
                    <a:pt x="12" y="39"/>
                    <a:pt x="12" y="3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811180" y="1003613"/>
            <a:ext cx="10480929" cy="5589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Manager</a:t>
            </a:r>
          </a:p>
          <a:p>
            <a:pPr marL="628650" lvl="1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View all employees who belong to his department</a:t>
            </a:r>
          </a:p>
          <a:p>
            <a:pPr marL="628650" lvl="1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view employee’s details such as salary, title, hire date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HR Specialist</a:t>
            </a:r>
            <a:endParaRPr lang="en-US" sz="2000" b="1" dirty="0"/>
          </a:p>
          <a:p>
            <a:pPr marL="628650" lvl="1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view all departments</a:t>
            </a:r>
          </a:p>
          <a:p>
            <a:pPr marL="628650" lvl="1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view all employees in all departments</a:t>
            </a:r>
          </a:p>
          <a:p>
            <a:pPr marL="628650" lvl="1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terminate an employee</a:t>
            </a:r>
          </a:p>
          <a:p>
            <a:pPr marL="628650" lvl="1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edit the employee on title and salary</a:t>
            </a:r>
          </a:p>
          <a:p>
            <a:pPr marL="628650" lvl="1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and can assign courses </a:t>
            </a:r>
          </a:p>
          <a:p>
            <a:pPr marL="628650" lvl="1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all Site Administration access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Employee</a:t>
            </a:r>
          </a:p>
          <a:p>
            <a:pPr marL="628650" lvl="1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View employee information</a:t>
            </a:r>
          </a:p>
          <a:p>
            <a:pPr lvl="1" algn="just">
              <a:lnSpc>
                <a:spcPct val="15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1898" y="355510"/>
            <a:ext cx="142214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392655" y="323165"/>
            <a:ext cx="5589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User Roles</a:t>
            </a:r>
          </a:p>
        </p:txBody>
      </p:sp>
    </p:spTree>
    <p:extLst>
      <p:ext uri="{BB962C8B-B14F-4D97-AF65-F5344CB8AC3E}">
        <p14:creationId xmlns:p14="http://schemas.microsoft.com/office/powerpoint/2010/main" val="135985109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682563" y="4652847"/>
            <a:ext cx="681633" cy="652484"/>
            <a:chOff x="9886950" y="1016001"/>
            <a:chExt cx="482600" cy="461963"/>
          </a:xfrm>
          <a:solidFill>
            <a:schemeClr val="bg1"/>
          </a:solidFill>
        </p:grpSpPr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9886950" y="1016001"/>
              <a:ext cx="482600" cy="461963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7 w 128"/>
                <a:gd name="T13" fmla="*/ 110 h 122"/>
                <a:gd name="T14" fmla="*/ 34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1" y="106"/>
                    <a:pt x="39" y="109"/>
                    <a:pt x="37" y="110"/>
                  </a:cubicBezTo>
                  <a:cubicBezTo>
                    <a:pt x="36" y="111"/>
                    <a:pt x="35" y="112"/>
                    <a:pt x="34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4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1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37"/>
            <p:cNvSpPr>
              <a:spLocks noEditPoints="1"/>
            </p:cNvSpPr>
            <p:nvPr/>
          </p:nvSpPr>
          <p:spPr bwMode="auto">
            <a:xfrm>
              <a:off x="9947275" y="1076326"/>
              <a:ext cx="361950" cy="242888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38"/>
            <p:cNvSpPr>
              <a:spLocks noEditPoints="1"/>
            </p:cNvSpPr>
            <p:nvPr/>
          </p:nvSpPr>
          <p:spPr bwMode="auto">
            <a:xfrm>
              <a:off x="10104438" y="1327151"/>
              <a:ext cx="46037" cy="44450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39"/>
            <p:cNvSpPr>
              <a:spLocks/>
            </p:cNvSpPr>
            <p:nvPr/>
          </p:nvSpPr>
          <p:spPr bwMode="auto">
            <a:xfrm>
              <a:off x="10067925" y="1198563"/>
              <a:ext cx="44450" cy="90488"/>
            </a:xfrm>
            <a:custGeom>
              <a:avLst/>
              <a:gdLst>
                <a:gd name="T0" fmla="*/ 9 w 12"/>
                <a:gd name="T1" fmla="*/ 0 h 24"/>
                <a:gd name="T2" fmla="*/ 3 w 12"/>
                <a:gd name="T3" fmla="*/ 0 h 24"/>
                <a:gd name="T4" fmla="*/ 0 w 12"/>
                <a:gd name="T5" fmla="*/ 3 h 24"/>
                <a:gd name="T6" fmla="*/ 0 w 12"/>
                <a:gd name="T7" fmla="*/ 21 h 24"/>
                <a:gd name="T8" fmla="*/ 3 w 12"/>
                <a:gd name="T9" fmla="*/ 24 h 24"/>
                <a:gd name="T10" fmla="*/ 9 w 12"/>
                <a:gd name="T11" fmla="*/ 24 h 24"/>
                <a:gd name="T12" fmla="*/ 12 w 12"/>
                <a:gd name="T13" fmla="*/ 21 h 24"/>
                <a:gd name="T14" fmla="*/ 12 w 12"/>
                <a:gd name="T15" fmla="*/ 3 h 24"/>
                <a:gd name="T16" fmla="*/ 9 w 1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4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24"/>
                    <a:pt x="12" y="22"/>
                    <a:pt x="12" y="2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40"/>
            <p:cNvSpPr>
              <a:spLocks/>
            </p:cNvSpPr>
            <p:nvPr/>
          </p:nvSpPr>
          <p:spPr bwMode="auto">
            <a:xfrm>
              <a:off x="10218738" y="1106488"/>
              <a:ext cx="44450" cy="182563"/>
            </a:xfrm>
            <a:custGeom>
              <a:avLst/>
              <a:gdLst>
                <a:gd name="T0" fmla="*/ 9 w 12"/>
                <a:gd name="T1" fmla="*/ 0 h 48"/>
                <a:gd name="T2" fmla="*/ 3 w 12"/>
                <a:gd name="T3" fmla="*/ 0 h 48"/>
                <a:gd name="T4" fmla="*/ 0 w 12"/>
                <a:gd name="T5" fmla="*/ 3 h 48"/>
                <a:gd name="T6" fmla="*/ 0 w 12"/>
                <a:gd name="T7" fmla="*/ 45 h 48"/>
                <a:gd name="T8" fmla="*/ 3 w 12"/>
                <a:gd name="T9" fmla="*/ 48 h 48"/>
                <a:gd name="T10" fmla="*/ 9 w 12"/>
                <a:gd name="T11" fmla="*/ 48 h 48"/>
                <a:gd name="T12" fmla="*/ 12 w 12"/>
                <a:gd name="T13" fmla="*/ 45 h 48"/>
                <a:gd name="T14" fmla="*/ 12 w 12"/>
                <a:gd name="T15" fmla="*/ 3 h 48"/>
                <a:gd name="T16" fmla="*/ 9 w 1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8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1" y="48"/>
                    <a:pt x="3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2" y="47"/>
                    <a:pt x="12" y="4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41"/>
            <p:cNvSpPr>
              <a:spLocks/>
            </p:cNvSpPr>
            <p:nvPr/>
          </p:nvSpPr>
          <p:spPr bwMode="auto">
            <a:xfrm>
              <a:off x="10142538" y="1166813"/>
              <a:ext cx="46037" cy="122238"/>
            </a:xfrm>
            <a:custGeom>
              <a:avLst/>
              <a:gdLst>
                <a:gd name="T0" fmla="*/ 9 w 12"/>
                <a:gd name="T1" fmla="*/ 0 h 32"/>
                <a:gd name="T2" fmla="*/ 3 w 12"/>
                <a:gd name="T3" fmla="*/ 0 h 32"/>
                <a:gd name="T4" fmla="*/ 0 w 12"/>
                <a:gd name="T5" fmla="*/ 3 h 32"/>
                <a:gd name="T6" fmla="*/ 0 w 12"/>
                <a:gd name="T7" fmla="*/ 29 h 32"/>
                <a:gd name="T8" fmla="*/ 3 w 12"/>
                <a:gd name="T9" fmla="*/ 32 h 32"/>
                <a:gd name="T10" fmla="*/ 9 w 12"/>
                <a:gd name="T11" fmla="*/ 32 h 32"/>
                <a:gd name="T12" fmla="*/ 12 w 12"/>
                <a:gd name="T13" fmla="*/ 29 h 32"/>
                <a:gd name="T14" fmla="*/ 12 w 12"/>
                <a:gd name="T15" fmla="*/ 3 h 32"/>
                <a:gd name="T16" fmla="*/ 9 w 1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2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2" y="31"/>
                    <a:pt x="12" y="29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42"/>
            <p:cNvSpPr>
              <a:spLocks/>
            </p:cNvSpPr>
            <p:nvPr/>
          </p:nvSpPr>
          <p:spPr bwMode="auto">
            <a:xfrm>
              <a:off x="9991725" y="1136651"/>
              <a:ext cx="46037" cy="152400"/>
            </a:xfrm>
            <a:custGeom>
              <a:avLst/>
              <a:gdLst>
                <a:gd name="T0" fmla="*/ 9 w 12"/>
                <a:gd name="T1" fmla="*/ 0 h 40"/>
                <a:gd name="T2" fmla="*/ 3 w 12"/>
                <a:gd name="T3" fmla="*/ 0 h 40"/>
                <a:gd name="T4" fmla="*/ 0 w 12"/>
                <a:gd name="T5" fmla="*/ 3 h 40"/>
                <a:gd name="T6" fmla="*/ 0 w 12"/>
                <a:gd name="T7" fmla="*/ 37 h 40"/>
                <a:gd name="T8" fmla="*/ 3 w 12"/>
                <a:gd name="T9" fmla="*/ 40 h 40"/>
                <a:gd name="T10" fmla="*/ 9 w 12"/>
                <a:gd name="T11" fmla="*/ 40 h 40"/>
                <a:gd name="T12" fmla="*/ 12 w 12"/>
                <a:gd name="T13" fmla="*/ 37 h 40"/>
                <a:gd name="T14" fmla="*/ 12 w 12"/>
                <a:gd name="T15" fmla="*/ 3 h 40"/>
                <a:gd name="T16" fmla="*/ 9 w 12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1" y="40"/>
                    <a:pt x="3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1" y="40"/>
                    <a:pt x="12" y="39"/>
                    <a:pt x="12" y="3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811180" y="1003613"/>
            <a:ext cx="10480929" cy="49667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endParaRPr 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1898" y="355510"/>
            <a:ext cx="142214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392655" y="323165"/>
            <a:ext cx="558926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Role: HR</a:t>
            </a: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7ADDF0-0289-4B97-B1FD-60E21054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09" y="1441023"/>
            <a:ext cx="5680765" cy="4296215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64A123B-6D84-452B-977C-B4D5EBFBB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617" y="1119450"/>
            <a:ext cx="2754243" cy="2189535"/>
          </a:xfrm>
          <a:prstGeom prst="rect">
            <a:avLst/>
          </a:prstGeom>
        </p:spPr>
      </p:pic>
      <p:pic>
        <p:nvPicPr>
          <p:cNvPr id="17" name="Picture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49EAFD-86AE-458E-9472-842A74C58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140" y="2220734"/>
            <a:ext cx="4808329" cy="326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6676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6935B04-218F-4858-B1FA-B296355A9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7" y="643467"/>
            <a:ext cx="1051144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38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5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5198818-B4AA-493D-B0AF-706CC8568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6" y="643467"/>
            <a:ext cx="106623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71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682563" y="4652847"/>
            <a:ext cx="681633" cy="652484"/>
            <a:chOff x="9886950" y="1016001"/>
            <a:chExt cx="482600" cy="461963"/>
          </a:xfrm>
          <a:solidFill>
            <a:schemeClr val="bg1"/>
          </a:solidFill>
        </p:grpSpPr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9886950" y="1016001"/>
              <a:ext cx="482600" cy="461963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7 w 128"/>
                <a:gd name="T13" fmla="*/ 110 h 122"/>
                <a:gd name="T14" fmla="*/ 34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1" y="106"/>
                    <a:pt x="39" y="109"/>
                    <a:pt x="37" y="110"/>
                  </a:cubicBezTo>
                  <a:cubicBezTo>
                    <a:pt x="36" y="111"/>
                    <a:pt x="35" y="112"/>
                    <a:pt x="34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4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1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37"/>
            <p:cNvSpPr>
              <a:spLocks noEditPoints="1"/>
            </p:cNvSpPr>
            <p:nvPr/>
          </p:nvSpPr>
          <p:spPr bwMode="auto">
            <a:xfrm>
              <a:off x="9947275" y="1076326"/>
              <a:ext cx="361950" cy="242888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38"/>
            <p:cNvSpPr>
              <a:spLocks noEditPoints="1"/>
            </p:cNvSpPr>
            <p:nvPr/>
          </p:nvSpPr>
          <p:spPr bwMode="auto">
            <a:xfrm>
              <a:off x="10104438" y="1327151"/>
              <a:ext cx="46037" cy="44450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39"/>
            <p:cNvSpPr>
              <a:spLocks/>
            </p:cNvSpPr>
            <p:nvPr/>
          </p:nvSpPr>
          <p:spPr bwMode="auto">
            <a:xfrm>
              <a:off x="10067925" y="1198563"/>
              <a:ext cx="44450" cy="90488"/>
            </a:xfrm>
            <a:custGeom>
              <a:avLst/>
              <a:gdLst>
                <a:gd name="T0" fmla="*/ 9 w 12"/>
                <a:gd name="T1" fmla="*/ 0 h 24"/>
                <a:gd name="T2" fmla="*/ 3 w 12"/>
                <a:gd name="T3" fmla="*/ 0 h 24"/>
                <a:gd name="T4" fmla="*/ 0 w 12"/>
                <a:gd name="T5" fmla="*/ 3 h 24"/>
                <a:gd name="T6" fmla="*/ 0 w 12"/>
                <a:gd name="T7" fmla="*/ 21 h 24"/>
                <a:gd name="T8" fmla="*/ 3 w 12"/>
                <a:gd name="T9" fmla="*/ 24 h 24"/>
                <a:gd name="T10" fmla="*/ 9 w 12"/>
                <a:gd name="T11" fmla="*/ 24 h 24"/>
                <a:gd name="T12" fmla="*/ 12 w 12"/>
                <a:gd name="T13" fmla="*/ 21 h 24"/>
                <a:gd name="T14" fmla="*/ 12 w 12"/>
                <a:gd name="T15" fmla="*/ 3 h 24"/>
                <a:gd name="T16" fmla="*/ 9 w 1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4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24"/>
                    <a:pt x="12" y="22"/>
                    <a:pt x="12" y="2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40"/>
            <p:cNvSpPr>
              <a:spLocks/>
            </p:cNvSpPr>
            <p:nvPr/>
          </p:nvSpPr>
          <p:spPr bwMode="auto">
            <a:xfrm>
              <a:off x="10218738" y="1106488"/>
              <a:ext cx="44450" cy="182563"/>
            </a:xfrm>
            <a:custGeom>
              <a:avLst/>
              <a:gdLst>
                <a:gd name="T0" fmla="*/ 9 w 12"/>
                <a:gd name="T1" fmla="*/ 0 h 48"/>
                <a:gd name="T2" fmla="*/ 3 w 12"/>
                <a:gd name="T3" fmla="*/ 0 h 48"/>
                <a:gd name="T4" fmla="*/ 0 w 12"/>
                <a:gd name="T5" fmla="*/ 3 h 48"/>
                <a:gd name="T6" fmla="*/ 0 w 12"/>
                <a:gd name="T7" fmla="*/ 45 h 48"/>
                <a:gd name="T8" fmla="*/ 3 w 12"/>
                <a:gd name="T9" fmla="*/ 48 h 48"/>
                <a:gd name="T10" fmla="*/ 9 w 12"/>
                <a:gd name="T11" fmla="*/ 48 h 48"/>
                <a:gd name="T12" fmla="*/ 12 w 12"/>
                <a:gd name="T13" fmla="*/ 45 h 48"/>
                <a:gd name="T14" fmla="*/ 12 w 12"/>
                <a:gd name="T15" fmla="*/ 3 h 48"/>
                <a:gd name="T16" fmla="*/ 9 w 1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8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1" y="48"/>
                    <a:pt x="3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2" y="47"/>
                    <a:pt x="12" y="4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41"/>
            <p:cNvSpPr>
              <a:spLocks/>
            </p:cNvSpPr>
            <p:nvPr/>
          </p:nvSpPr>
          <p:spPr bwMode="auto">
            <a:xfrm>
              <a:off x="10142538" y="1166813"/>
              <a:ext cx="46037" cy="122238"/>
            </a:xfrm>
            <a:custGeom>
              <a:avLst/>
              <a:gdLst>
                <a:gd name="T0" fmla="*/ 9 w 12"/>
                <a:gd name="T1" fmla="*/ 0 h 32"/>
                <a:gd name="T2" fmla="*/ 3 w 12"/>
                <a:gd name="T3" fmla="*/ 0 h 32"/>
                <a:gd name="T4" fmla="*/ 0 w 12"/>
                <a:gd name="T5" fmla="*/ 3 h 32"/>
                <a:gd name="T6" fmla="*/ 0 w 12"/>
                <a:gd name="T7" fmla="*/ 29 h 32"/>
                <a:gd name="T8" fmla="*/ 3 w 12"/>
                <a:gd name="T9" fmla="*/ 32 h 32"/>
                <a:gd name="T10" fmla="*/ 9 w 12"/>
                <a:gd name="T11" fmla="*/ 32 h 32"/>
                <a:gd name="T12" fmla="*/ 12 w 12"/>
                <a:gd name="T13" fmla="*/ 29 h 32"/>
                <a:gd name="T14" fmla="*/ 12 w 12"/>
                <a:gd name="T15" fmla="*/ 3 h 32"/>
                <a:gd name="T16" fmla="*/ 9 w 1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2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2" y="31"/>
                    <a:pt x="12" y="29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42"/>
            <p:cNvSpPr>
              <a:spLocks/>
            </p:cNvSpPr>
            <p:nvPr/>
          </p:nvSpPr>
          <p:spPr bwMode="auto">
            <a:xfrm>
              <a:off x="9991725" y="1136651"/>
              <a:ext cx="46037" cy="152400"/>
            </a:xfrm>
            <a:custGeom>
              <a:avLst/>
              <a:gdLst>
                <a:gd name="T0" fmla="*/ 9 w 12"/>
                <a:gd name="T1" fmla="*/ 0 h 40"/>
                <a:gd name="T2" fmla="*/ 3 w 12"/>
                <a:gd name="T3" fmla="*/ 0 h 40"/>
                <a:gd name="T4" fmla="*/ 0 w 12"/>
                <a:gd name="T5" fmla="*/ 3 h 40"/>
                <a:gd name="T6" fmla="*/ 0 w 12"/>
                <a:gd name="T7" fmla="*/ 37 h 40"/>
                <a:gd name="T8" fmla="*/ 3 w 12"/>
                <a:gd name="T9" fmla="*/ 40 h 40"/>
                <a:gd name="T10" fmla="*/ 9 w 12"/>
                <a:gd name="T11" fmla="*/ 40 h 40"/>
                <a:gd name="T12" fmla="*/ 12 w 12"/>
                <a:gd name="T13" fmla="*/ 37 h 40"/>
                <a:gd name="T14" fmla="*/ 12 w 12"/>
                <a:gd name="T15" fmla="*/ 3 h 40"/>
                <a:gd name="T16" fmla="*/ 9 w 12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1" y="40"/>
                    <a:pt x="3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1" y="40"/>
                    <a:pt x="12" y="39"/>
                    <a:pt x="12" y="3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811180" y="1003613"/>
            <a:ext cx="10480929" cy="49667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endParaRPr 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1898" y="355510"/>
            <a:ext cx="142214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392655" y="323165"/>
            <a:ext cx="558926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Role: Manager</a:t>
            </a: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780EE4-B082-449A-A6BE-ACA34690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26" y="1709961"/>
            <a:ext cx="4664764" cy="3427034"/>
          </a:xfrm>
          <a:prstGeom prst="rect">
            <a:avLst/>
          </a:prstGeom>
        </p:spPr>
      </p:pic>
      <p:pic>
        <p:nvPicPr>
          <p:cNvPr id="18" name="Picture 1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C6EAD02-5815-40D5-B3EA-E745DDF2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91" y="1157702"/>
            <a:ext cx="4123634" cy="1969466"/>
          </a:xfrm>
          <a:prstGeom prst="rect">
            <a:avLst/>
          </a:prstGeom>
        </p:spPr>
      </p:pic>
      <p:pic>
        <p:nvPicPr>
          <p:cNvPr id="20" name="Picture 2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E8509DF-8464-4209-BAF2-6227A18EF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531" y="3433216"/>
            <a:ext cx="4410764" cy="225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35968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28A1992-4C95-4D30-ABA7-04255F774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463" y="1123527"/>
            <a:ext cx="8567069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60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3F434D"/>
      </a:accent2>
      <a:accent3>
        <a:srgbClr val="FFC000"/>
      </a:accent3>
      <a:accent4>
        <a:srgbClr val="3F434D"/>
      </a:accent4>
      <a:accent5>
        <a:srgbClr val="FFC000"/>
      </a:accent5>
      <a:accent6>
        <a:srgbClr val="3F434D"/>
      </a:accent6>
      <a:hlink>
        <a:srgbClr val="0563C1"/>
      </a:hlink>
      <a:folHlink>
        <a:srgbClr val="954F72"/>
      </a:folHlink>
    </a:clrScheme>
    <a:fontScheme name="Business">
      <a:majorFont>
        <a:latin typeface="Montserrat Semi 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262</Words>
  <Application>Microsoft Macintosh PowerPoint</Application>
  <PresentationFormat>Widescreen</PresentationFormat>
  <Paragraphs>103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Courier New</vt:lpstr>
      <vt:lpstr>Lato</vt:lpstr>
      <vt:lpstr>Montserrat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ilhamsyahvutra@outlook.com</dc:creator>
  <cp:lastModifiedBy>jeyasri ss</cp:lastModifiedBy>
  <cp:revision>5</cp:revision>
  <cp:lastPrinted>2019-12-07T02:07:07Z</cp:lastPrinted>
  <dcterms:created xsi:type="dcterms:W3CDTF">2018-05-05T03:43:01Z</dcterms:created>
  <dcterms:modified xsi:type="dcterms:W3CDTF">2019-12-07T02:07:31Z</dcterms:modified>
</cp:coreProperties>
</file>